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3fffd16c0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3b96e0de84c60"/>
  </p:sldMasterIdLst>
  <p:sldIdLst>
    <p:sldId xmlns:r="http://schemas.openxmlformats.org/officeDocument/2006/relationships" id="256" r:id="Rc8a02941f38f41d8"/>
    <p:sldId xmlns:r="http://schemas.openxmlformats.org/officeDocument/2006/relationships" id="257" r:id="Rd7f7848a06d14315"/>
    <p:sldId xmlns:r="http://schemas.openxmlformats.org/officeDocument/2006/relationships" id="258" r:id="R55e7517233de4d36"/>
    <p:sldId xmlns:r="http://schemas.openxmlformats.org/officeDocument/2006/relationships" id="259" r:id="Rcff420ca47a0490f"/>
    <p:sldId xmlns:r="http://schemas.openxmlformats.org/officeDocument/2006/relationships" id="260" r:id="R9b3dd23867a6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3b96e0de84c60" /><Relationship Type="http://schemas.openxmlformats.org/officeDocument/2006/relationships/slide" Target="/ppt/slides/slide1.xml" Id="Rc8a02941f38f41d8" /><Relationship Type="http://schemas.openxmlformats.org/officeDocument/2006/relationships/slide" Target="/ppt/slides/slide2.xml" Id="Rd7f7848a06d14315" /><Relationship Type="http://schemas.openxmlformats.org/officeDocument/2006/relationships/slide" Target="/ppt/slides/slide3.xml" Id="R55e7517233de4d36" /><Relationship Type="http://schemas.openxmlformats.org/officeDocument/2006/relationships/slide" Target="/ppt/slides/slide4.xml" Id="Rcff420ca47a0490f" /><Relationship Type="http://schemas.openxmlformats.org/officeDocument/2006/relationships/slide" Target="/ppt/slides/slide5.xml" Id="R9b3dd23867a6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162e346bc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2e0168bc24a4c" /><Relationship Type="http://schemas.openxmlformats.org/officeDocument/2006/relationships/theme" Target="/ppt/slideMasters/theme/theme1.xml" Id="R28e084755d9e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2e0168bc2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bf2b2fc98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aba80aa50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264522609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f6665ad0d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d7bb6b30f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HAMMERFEST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 KOMMUNE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postmottak@hammerfest.kommune.no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921 770 669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