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b1a8be5af2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d16ab747a74b85"/>
  </p:sldMasterIdLst>
  <p:sldIdLst>
    <p:sldId xmlns:r="http://schemas.openxmlformats.org/officeDocument/2006/relationships" id="256" r:id="Rb11153b1a35a4d22"/>
    <p:sldId xmlns:r="http://schemas.openxmlformats.org/officeDocument/2006/relationships" id="257" r:id="R3f3f97e6b204476e"/>
    <p:sldId xmlns:r="http://schemas.openxmlformats.org/officeDocument/2006/relationships" id="258" r:id="R836516eba4e24cc1"/>
    <p:sldId xmlns:r="http://schemas.openxmlformats.org/officeDocument/2006/relationships" id="259" r:id="R283ec1924b9f4ee1"/>
    <p:sldId xmlns:r="http://schemas.openxmlformats.org/officeDocument/2006/relationships" id="260" r:id="Rc11ad03783394b08"/>
    <p:sldId xmlns:r="http://schemas.openxmlformats.org/officeDocument/2006/relationships" id="261" r:id="R5cdc362c3d174be4"/>
    <p:sldId xmlns:r="http://schemas.openxmlformats.org/officeDocument/2006/relationships" id="262" r:id="Rd7bca34ebe2943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16ab747a74b85" /><Relationship Type="http://schemas.openxmlformats.org/officeDocument/2006/relationships/slide" Target="/ppt/slides/slide1.xml" Id="Rb11153b1a35a4d22" /><Relationship Type="http://schemas.openxmlformats.org/officeDocument/2006/relationships/slide" Target="/ppt/slides/slide2.xml" Id="R3f3f97e6b204476e" /><Relationship Type="http://schemas.openxmlformats.org/officeDocument/2006/relationships/slide" Target="/ppt/slides/slide3.xml" Id="R836516eba4e24cc1" /><Relationship Type="http://schemas.openxmlformats.org/officeDocument/2006/relationships/slide" Target="/ppt/slides/slide4.xml" Id="R283ec1924b9f4ee1" /><Relationship Type="http://schemas.openxmlformats.org/officeDocument/2006/relationships/slide" Target="/ppt/slides/slide5.xml" Id="Rc11ad03783394b08" /><Relationship Type="http://schemas.openxmlformats.org/officeDocument/2006/relationships/slide" Target="/ppt/slides/slide6.xml" Id="R5cdc362c3d174be4" /><Relationship Type="http://schemas.openxmlformats.org/officeDocument/2006/relationships/slide" Target="/ppt/slides/slide7.xml" Id="Rd7bca34ebe2943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0650634974c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1646262064136" /><Relationship Type="http://schemas.openxmlformats.org/officeDocument/2006/relationships/theme" Target="/ppt/slideMasters/theme/theme1.xml" Id="R206ae9e42e0a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f164626206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fdcfedd1a4a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b74f4d7844e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fdaef2b384d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dea0e8bb9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a9d77b35646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4580e37c34e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6b7b72d974b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EXPLORE VIEW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VIEW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278 586 065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278 622 734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EQUITY 1 SCSP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921 790 244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