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23c1f2bcb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a9cbe8fad4b39"/>
  </p:sldMasterIdLst>
  <p:sldIdLst>
    <p:sldId xmlns:r="http://schemas.openxmlformats.org/officeDocument/2006/relationships" id="256" r:id="Rea0b24ba5d3d4f82"/>
    <p:sldId xmlns:r="http://schemas.openxmlformats.org/officeDocument/2006/relationships" id="257" r:id="R2df7dcbbb62348fd"/>
    <p:sldId xmlns:r="http://schemas.openxmlformats.org/officeDocument/2006/relationships" id="258" r:id="Rc21a80a207d84db5"/>
    <p:sldId xmlns:r="http://schemas.openxmlformats.org/officeDocument/2006/relationships" id="259" r:id="Rb278820820df4faf"/>
    <p:sldId xmlns:r="http://schemas.openxmlformats.org/officeDocument/2006/relationships" id="260" r:id="Re03b9157feaf4838"/>
    <p:sldId xmlns:r="http://schemas.openxmlformats.org/officeDocument/2006/relationships" id="261" r:id="R22d946279b72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a9cbe8fad4b39" /><Relationship Type="http://schemas.openxmlformats.org/officeDocument/2006/relationships/slide" Target="/ppt/slides/slide1.xml" Id="Rea0b24ba5d3d4f82" /><Relationship Type="http://schemas.openxmlformats.org/officeDocument/2006/relationships/slide" Target="/ppt/slides/slide2.xml" Id="R2df7dcbbb62348fd" /><Relationship Type="http://schemas.openxmlformats.org/officeDocument/2006/relationships/slide" Target="/ppt/slides/slide3.xml" Id="Rc21a80a207d84db5" /><Relationship Type="http://schemas.openxmlformats.org/officeDocument/2006/relationships/slide" Target="/ppt/slides/slide4.xml" Id="Rb278820820df4faf" /><Relationship Type="http://schemas.openxmlformats.org/officeDocument/2006/relationships/slide" Target="/ppt/slides/slide5.xml" Id="Re03b9157feaf4838" /><Relationship Type="http://schemas.openxmlformats.org/officeDocument/2006/relationships/slide" Target="/ppt/slides/slide6.xml" Id="R22d946279b72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7d72bd59b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730fcfc6144a5" /><Relationship Type="http://schemas.openxmlformats.org/officeDocument/2006/relationships/theme" Target="/ppt/slideMasters/theme/theme1.xml" Id="Ra98f8c6cc107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730fcfc61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2bfe0247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bbbf0257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c6cfdba3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b5fb8eae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4d80e713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432ddcc8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