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a4038f035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dc12471304acf"/>
  </p:sldMasterIdLst>
  <p:sldIdLst>
    <p:sldId xmlns:r="http://schemas.openxmlformats.org/officeDocument/2006/relationships" id="256" r:id="Rfcefdadea25f4ef7"/>
    <p:sldId xmlns:r="http://schemas.openxmlformats.org/officeDocument/2006/relationships" id="257" r:id="Rb25f8d03841a4de6"/>
    <p:sldId xmlns:r="http://schemas.openxmlformats.org/officeDocument/2006/relationships" id="258" r:id="R7112f1bc04f2410f"/>
    <p:sldId xmlns:r="http://schemas.openxmlformats.org/officeDocument/2006/relationships" id="259" r:id="R9cb9f831870849fb"/>
    <p:sldId xmlns:r="http://schemas.openxmlformats.org/officeDocument/2006/relationships" id="260" r:id="Rb0f0f5920515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dc12471304acf" /><Relationship Type="http://schemas.openxmlformats.org/officeDocument/2006/relationships/slide" Target="/ppt/slides/slide1.xml" Id="Rfcefdadea25f4ef7" /><Relationship Type="http://schemas.openxmlformats.org/officeDocument/2006/relationships/slide" Target="/ppt/slides/slide2.xml" Id="Rb25f8d03841a4de6" /><Relationship Type="http://schemas.openxmlformats.org/officeDocument/2006/relationships/slide" Target="/ppt/slides/slide3.xml" Id="R7112f1bc04f2410f" /><Relationship Type="http://schemas.openxmlformats.org/officeDocument/2006/relationships/slide" Target="/ppt/slides/slide4.xml" Id="R9cb9f831870849fb" /><Relationship Type="http://schemas.openxmlformats.org/officeDocument/2006/relationships/slide" Target="/ppt/slides/slide5.xml" Id="Rb0f0f5920515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6bf82161e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9371baa2418d" /><Relationship Type="http://schemas.openxmlformats.org/officeDocument/2006/relationships/theme" Target="/ppt/slideMasters/theme/theme1.xml" Id="R74b9e1d6d871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99371baa2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0703827f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531fe7c45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ba58fed84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3e567541e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9c35da99f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