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5a5700a19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0d35794fe4725"/>
  </p:sldMasterIdLst>
  <p:sldIdLst>
    <p:sldId xmlns:r="http://schemas.openxmlformats.org/officeDocument/2006/relationships" id="256" r:id="R96945b1e9c814c2e"/>
    <p:sldId xmlns:r="http://schemas.openxmlformats.org/officeDocument/2006/relationships" id="257" r:id="Rf321d2e3ba76438c"/>
    <p:sldId xmlns:r="http://schemas.openxmlformats.org/officeDocument/2006/relationships" id="258" r:id="Rc11ebed8479f4bd4"/>
    <p:sldId xmlns:r="http://schemas.openxmlformats.org/officeDocument/2006/relationships" id="259" r:id="Rc4b9cc4ae4644570"/>
    <p:sldId xmlns:r="http://schemas.openxmlformats.org/officeDocument/2006/relationships" id="260" r:id="R68ac90de322241a9"/>
    <p:sldId xmlns:r="http://schemas.openxmlformats.org/officeDocument/2006/relationships" id="261" r:id="R150fa2737d2a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0d35794fe4725" /><Relationship Type="http://schemas.openxmlformats.org/officeDocument/2006/relationships/slide" Target="/ppt/slides/slide1.xml" Id="R96945b1e9c814c2e" /><Relationship Type="http://schemas.openxmlformats.org/officeDocument/2006/relationships/slide" Target="/ppt/slides/slide2.xml" Id="Rf321d2e3ba76438c" /><Relationship Type="http://schemas.openxmlformats.org/officeDocument/2006/relationships/slide" Target="/ppt/slides/slide3.xml" Id="Rc11ebed8479f4bd4" /><Relationship Type="http://schemas.openxmlformats.org/officeDocument/2006/relationships/slide" Target="/ppt/slides/slide4.xml" Id="Rc4b9cc4ae4644570" /><Relationship Type="http://schemas.openxmlformats.org/officeDocument/2006/relationships/slide" Target="/ppt/slides/slide5.xml" Id="R68ac90de322241a9" /><Relationship Type="http://schemas.openxmlformats.org/officeDocument/2006/relationships/slide" Target="/ppt/slides/slide6.xml" Id="R150fa2737d2a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a0a556388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9265ba6354847" /><Relationship Type="http://schemas.openxmlformats.org/officeDocument/2006/relationships/theme" Target="/ppt/slideMasters/theme/theme1.xml" Id="R0cc9b1a97fe2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9265ba635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9d60c348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c9fbe183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9064e523b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56420d5b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d25234f4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7fa841da8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