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833d21ba26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c5241fcff143c5"/>
  </p:sldMasterIdLst>
  <p:sldIdLst>
    <p:sldId xmlns:r="http://schemas.openxmlformats.org/officeDocument/2006/relationships" id="256" r:id="R91cb7c1bca064cbf"/>
    <p:sldId xmlns:r="http://schemas.openxmlformats.org/officeDocument/2006/relationships" id="257" r:id="R5cd5a2afead94ab6"/>
    <p:sldId xmlns:r="http://schemas.openxmlformats.org/officeDocument/2006/relationships" id="258" r:id="Rea9176ab7d884318"/>
    <p:sldId xmlns:r="http://schemas.openxmlformats.org/officeDocument/2006/relationships" id="259" r:id="Rfc1b3532fa9f45ea"/>
    <p:sldId xmlns:r="http://schemas.openxmlformats.org/officeDocument/2006/relationships" id="260" r:id="R2b03481c20a94cdd"/>
    <p:sldId xmlns:r="http://schemas.openxmlformats.org/officeDocument/2006/relationships" id="261" r:id="R2771437cca614c93"/>
    <p:sldId xmlns:r="http://schemas.openxmlformats.org/officeDocument/2006/relationships" id="262" r:id="R1881f6f4caab47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5241fcff143c5" /><Relationship Type="http://schemas.openxmlformats.org/officeDocument/2006/relationships/slide" Target="/ppt/slides/slide1.xml" Id="R91cb7c1bca064cbf" /><Relationship Type="http://schemas.openxmlformats.org/officeDocument/2006/relationships/slide" Target="/ppt/slides/slide2.xml" Id="R5cd5a2afead94ab6" /><Relationship Type="http://schemas.openxmlformats.org/officeDocument/2006/relationships/slide" Target="/ppt/slides/slide3.xml" Id="Rea9176ab7d884318" /><Relationship Type="http://schemas.openxmlformats.org/officeDocument/2006/relationships/slide" Target="/ppt/slides/slide4.xml" Id="Rfc1b3532fa9f45ea" /><Relationship Type="http://schemas.openxmlformats.org/officeDocument/2006/relationships/slide" Target="/ppt/slides/slide5.xml" Id="R2b03481c20a94cdd" /><Relationship Type="http://schemas.openxmlformats.org/officeDocument/2006/relationships/slide" Target="/ppt/slides/slide6.xml" Id="R2771437cca614c93" /><Relationship Type="http://schemas.openxmlformats.org/officeDocument/2006/relationships/slide" Target="/ppt/slides/slide7.xml" Id="R1881f6f4caab47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e2a22d38d44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627ed49f14c3e" /><Relationship Type="http://schemas.openxmlformats.org/officeDocument/2006/relationships/theme" Target="/ppt/slideMasters/theme/theme1.xml" Id="R11c073f5146245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627ed49f1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5d7cb3e5547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4a5fb607e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87e76bf29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75f853a2846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d292ea318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64aa08904d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9fa24385843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RIVENDELL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26 065 839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TSCHUDI OTTO JR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Tschudi, Norefjell alpingrend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