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dccaee54dd42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e9bcee07f446ad"/>
  </p:sldMasterIdLst>
  <p:sldIdLst>
    <p:sldId xmlns:r="http://schemas.openxmlformats.org/officeDocument/2006/relationships" id="256" r:id="R71d89761612c4c8c"/>
    <p:sldId xmlns:r="http://schemas.openxmlformats.org/officeDocument/2006/relationships" id="257" r:id="R2dd8e1ef2bd9448c"/>
    <p:sldId xmlns:r="http://schemas.openxmlformats.org/officeDocument/2006/relationships" id="258" r:id="Rd67ed1c449814612"/>
    <p:sldId xmlns:r="http://schemas.openxmlformats.org/officeDocument/2006/relationships" id="259" r:id="R3d8e8b43b50243eb"/>
    <p:sldId xmlns:r="http://schemas.openxmlformats.org/officeDocument/2006/relationships" id="260" r:id="Rf52f1cee8ed14e35"/>
    <p:sldId xmlns:r="http://schemas.openxmlformats.org/officeDocument/2006/relationships" id="261" r:id="R4872ab5179224c4b"/>
    <p:sldId xmlns:r="http://schemas.openxmlformats.org/officeDocument/2006/relationships" id="262" r:id="R3622a9e3b91f4f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e9bcee07f446ad" /><Relationship Type="http://schemas.openxmlformats.org/officeDocument/2006/relationships/slide" Target="/ppt/slides/slide1.xml" Id="R71d89761612c4c8c" /><Relationship Type="http://schemas.openxmlformats.org/officeDocument/2006/relationships/slide" Target="/ppt/slides/slide2.xml" Id="R2dd8e1ef2bd9448c" /><Relationship Type="http://schemas.openxmlformats.org/officeDocument/2006/relationships/slide" Target="/ppt/slides/slide3.xml" Id="Rd67ed1c449814612" /><Relationship Type="http://schemas.openxmlformats.org/officeDocument/2006/relationships/slide" Target="/ppt/slides/slide4.xml" Id="R3d8e8b43b50243eb" /><Relationship Type="http://schemas.openxmlformats.org/officeDocument/2006/relationships/slide" Target="/ppt/slides/slide5.xml" Id="Rf52f1cee8ed14e35" /><Relationship Type="http://schemas.openxmlformats.org/officeDocument/2006/relationships/slide" Target="/ppt/slides/slide6.xml" Id="R4872ab5179224c4b" /><Relationship Type="http://schemas.openxmlformats.org/officeDocument/2006/relationships/slide" Target="/ppt/slides/slide7.xml" Id="R3622a9e3b91f4f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b87954bece46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0f8ee15804a89" /><Relationship Type="http://schemas.openxmlformats.org/officeDocument/2006/relationships/theme" Target="/ppt/slideMasters/theme/theme1.xml" Id="Rd67621ac306046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20f8ee15804a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d476d911e47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3171a36e34c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9be70b95f42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9fbf2836742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e576dd1824c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ad123478440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3bde0b10041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TG-INVEST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TG-INVEST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3 102 162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13 242 572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14 501 294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GJELSTAD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Fossekallveien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921 838 956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