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f244d1c11940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d122d31a5140ac"/>
  </p:sldMasterIdLst>
  <p:sldIdLst>
    <p:sldId xmlns:r="http://schemas.openxmlformats.org/officeDocument/2006/relationships" id="256" r:id="R9f25116e87ed4284"/>
    <p:sldId xmlns:r="http://schemas.openxmlformats.org/officeDocument/2006/relationships" id="257" r:id="R6d32a4fc45c54bd0"/>
    <p:sldId xmlns:r="http://schemas.openxmlformats.org/officeDocument/2006/relationships" id="258" r:id="R02212d0484364d35"/>
    <p:sldId xmlns:r="http://schemas.openxmlformats.org/officeDocument/2006/relationships" id="259" r:id="R8613fcd16104458e"/>
    <p:sldId xmlns:r="http://schemas.openxmlformats.org/officeDocument/2006/relationships" id="260" r:id="Re7973991338743b1"/>
    <p:sldId xmlns:r="http://schemas.openxmlformats.org/officeDocument/2006/relationships" id="261" r:id="R90b5994769b04f63"/>
    <p:sldId xmlns:r="http://schemas.openxmlformats.org/officeDocument/2006/relationships" id="262" r:id="R67506ddc1b8b42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122d31a5140ac" /><Relationship Type="http://schemas.openxmlformats.org/officeDocument/2006/relationships/slide" Target="/ppt/slides/slide1.xml" Id="R9f25116e87ed4284" /><Relationship Type="http://schemas.openxmlformats.org/officeDocument/2006/relationships/slide" Target="/ppt/slides/slide2.xml" Id="R6d32a4fc45c54bd0" /><Relationship Type="http://schemas.openxmlformats.org/officeDocument/2006/relationships/slide" Target="/ppt/slides/slide3.xml" Id="R02212d0484364d35" /><Relationship Type="http://schemas.openxmlformats.org/officeDocument/2006/relationships/slide" Target="/ppt/slides/slide4.xml" Id="R8613fcd16104458e" /><Relationship Type="http://schemas.openxmlformats.org/officeDocument/2006/relationships/slide" Target="/ppt/slides/slide5.xml" Id="Re7973991338743b1" /><Relationship Type="http://schemas.openxmlformats.org/officeDocument/2006/relationships/slide" Target="/ppt/slides/slide6.xml" Id="R90b5994769b04f63" /><Relationship Type="http://schemas.openxmlformats.org/officeDocument/2006/relationships/slide" Target="/ppt/slides/slide7.xml" Id="R67506ddc1b8b42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95a53190a4e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7fa2d22a24375" /><Relationship Type="http://schemas.openxmlformats.org/officeDocument/2006/relationships/theme" Target="/ppt/slideMasters/theme/theme1.xml" Id="Rd0258d4390454e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b7fa2d22a243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068f2638949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c1834223e4a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fc952f20b4c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0894e351e49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0852f668b43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f9cda86934d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7e4d4f84744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DYNAMIK SMART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SMART ACCOUNTING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14 812 638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dr@dynamik.no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