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baa091eff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8382033aa64ee7"/>
  </p:sldMasterIdLst>
  <p:sldIdLst>
    <p:sldId xmlns:r="http://schemas.openxmlformats.org/officeDocument/2006/relationships" id="256" r:id="R1c85264646f84cba"/>
    <p:sldId xmlns:r="http://schemas.openxmlformats.org/officeDocument/2006/relationships" id="257" r:id="R9daf54cc80864732"/>
    <p:sldId xmlns:r="http://schemas.openxmlformats.org/officeDocument/2006/relationships" id="258" r:id="Ra47691507a194d12"/>
    <p:sldId xmlns:r="http://schemas.openxmlformats.org/officeDocument/2006/relationships" id="259" r:id="R149346673df74d3d"/>
    <p:sldId xmlns:r="http://schemas.openxmlformats.org/officeDocument/2006/relationships" id="260" r:id="R22fd0a7e95e14e09"/>
    <p:sldId xmlns:r="http://schemas.openxmlformats.org/officeDocument/2006/relationships" id="261" r:id="R0c59bc2eb3984766"/>
    <p:sldId xmlns:r="http://schemas.openxmlformats.org/officeDocument/2006/relationships" id="262" r:id="Rab1277b706b04d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382033aa64ee7" /><Relationship Type="http://schemas.openxmlformats.org/officeDocument/2006/relationships/slide" Target="/ppt/slides/slide1.xml" Id="R1c85264646f84cba" /><Relationship Type="http://schemas.openxmlformats.org/officeDocument/2006/relationships/slide" Target="/ppt/slides/slide2.xml" Id="R9daf54cc80864732" /><Relationship Type="http://schemas.openxmlformats.org/officeDocument/2006/relationships/slide" Target="/ppt/slides/slide3.xml" Id="Ra47691507a194d12" /><Relationship Type="http://schemas.openxmlformats.org/officeDocument/2006/relationships/slide" Target="/ppt/slides/slide4.xml" Id="R149346673df74d3d" /><Relationship Type="http://schemas.openxmlformats.org/officeDocument/2006/relationships/slide" Target="/ppt/slides/slide5.xml" Id="R22fd0a7e95e14e09" /><Relationship Type="http://schemas.openxmlformats.org/officeDocument/2006/relationships/slide" Target="/ppt/slides/slide6.xml" Id="R0c59bc2eb3984766" /><Relationship Type="http://schemas.openxmlformats.org/officeDocument/2006/relationships/slide" Target="/ppt/slides/slide7.xml" Id="Rab1277b706b04d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9bef6aa3949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0e52ecdc44ce7" /><Relationship Type="http://schemas.openxmlformats.org/officeDocument/2006/relationships/theme" Target="/ppt/slideMasters/theme/theme1.xml" Id="Rdcdf8d0e0e8c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0e52ecdc4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237d6a5d847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7fbb5ec9c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addd1f3d440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0c3a80c7b41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b317ddc0d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5bd2117494f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89ff6e60d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MEHUS MARTIN SØREN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Hofstadgata 44C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921 861 338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 INVEST AS</a:t>
            </a:r>
          </a:p>
        </p:txBody>
      </p:sp>
    </p:spTree>
  </p:cSld>
  <p:clrMapOvr>
    <a:masterClrMapping xmlns:a="http://schemas.openxmlformats.org/drawingml/2006/main"/>
  </p:clrMapOvr>
</p:sld>
</file>