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70b3a538184c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ea806d90e44f2"/>
  </p:sldMasterIdLst>
  <p:sldIdLst>
    <p:sldId xmlns:r="http://schemas.openxmlformats.org/officeDocument/2006/relationships" id="256" r:id="R3e5b6624531a4848"/>
    <p:sldId xmlns:r="http://schemas.openxmlformats.org/officeDocument/2006/relationships" id="257" r:id="R629e2dd3d8b1474c"/>
    <p:sldId xmlns:r="http://schemas.openxmlformats.org/officeDocument/2006/relationships" id="258" r:id="R82accabdfb4f4ef4"/>
    <p:sldId xmlns:r="http://schemas.openxmlformats.org/officeDocument/2006/relationships" id="259" r:id="R638dffc6bc7946b2"/>
    <p:sldId xmlns:r="http://schemas.openxmlformats.org/officeDocument/2006/relationships" id="260" r:id="Rbba6ac81271f4e49"/>
    <p:sldId xmlns:r="http://schemas.openxmlformats.org/officeDocument/2006/relationships" id="261" r:id="R912e78bfc63d45b4"/>
    <p:sldId xmlns:r="http://schemas.openxmlformats.org/officeDocument/2006/relationships" id="262" r:id="Rbc8572f47e2a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ea806d90e44f2" /><Relationship Type="http://schemas.openxmlformats.org/officeDocument/2006/relationships/slide" Target="/ppt/slides/slide1.xml" Id="R3e5b6624531a4848" /><Relationship Type="http://schemas.openxmlformats.org/officeDocument/2006/relationships/slide" Target="/ppt/slides/slide2.xml" Id="R629e2dd3d8b1474c" /><Relationship Type="http://schemas.openxmlformats.org/officeDocument/2006/relationships/slide" Target="/ppt/slides/slide3.xml" Id="R82accabdfb4f4ef4" /><Relationship Type="http://schemas.openxmlformats.org/officeDocument/2006/relationships/slide" Target="/ppt/slides/slide4.xml" Id="R638dffc6bc7946b2" /><Relationship Type="http://schemas.openxmlformats.org/officeDocument/2006/relationships/slide" Target="/ppt/slides/slide5.xml" Id="Rbba6ac81271f4e49" /><Relationship Type="http://schemas.openxmlformats.org/officeDocument/2006/relationships/slide" Target="/ppt/slides/slide6.xml" Id="R912e78bfc63d45b4" /><Relationship Type="http://schemas.openxmlformats.org/officeDocument/2006/relationships/slide" Target="/ppt/slides/slide7.xml" Id="Rbc8572f47e2a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a9e687634d4c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3e314588a4685" /><Relationship Type="http://schemas.openxmlformats.org/officeDocument/2006/relationships/theme" Target="/ppt/slideMasters/theme/theme1.xml" Id="Rb6cc552a66804f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43e314588a46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f575f352c9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080e1715046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be573a1ee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bc884987346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b2edaa2644f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dce9e8a1948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eb2a33d274b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KVIA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KVIA HOLDING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−153 912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5 263 312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107 626 983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108 550 336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KVIA BODIL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Melsheiveien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921 876 920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KVIA HOLDING AS</a:t>
            </a:r>
          </a:p>
        </p:txBody>
      </p:sp>
    </p:spTree>
  </p:cSld>
  <p:clrMapOvr>
    <a:masterClrMapping xmlns:a="http://schemas.openxmlformats.org/drawingml/2006/main"/>
  </p:clrMapOvr>
</p:sld>
</file>