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993f70f9a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38b5aa31441f0"/>
  </p:sldMasterIdLst>
  <p:sldIdLst>
    <p:sldId xmlns:r="http://schemas.openxmlformats.org/officeDocument/2006/relationships" id="256" r:id="R7080d967357349ff"/>
    <p:sldId xmlns:r="http://schemas.openxmlformats.org/officeDocument/2006/relationships" id="257" r:id="Re3bb38a5aec04a9b"/>
    <p:sldId xmlns:r="http://schemas.openxmlformats.org/officeDocument/2006/relationships" id="258" r:id="R66905c3eb0704792"/>
    <p:sldId xmlns:r="http://schemas.openxmlformats.org/officeDocument/2006/relationships" id="259" r:id="Rd70eac8336ad4756"/>
    <p:sldId xmlns:r="http://schemas.openxmlformats.org/officeDocument/2006/relationships" id="260" r:id="R019fff3de2714772"/>
    <p:sldId xmlns:r="http://schemas.openxmlformats.org/officeDocument/2006/relationships" id="261" r:id="Rda2622134c11448c"/>
    <p:sldId xmlns:r="http://schemas.openxmlformats.org/officeDocument/2006/relationships" id="262" r:id="R5dc16403161d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38b5aa31441f0" /><Relationship Type="http://schemas.openxmlformats.org/officeDocument/2006/relationships/slide" Target="/ppt/slides/slide1.xml" Id="R7080d967357349ff" /><Relationship Type="http://schemas.openxmlformats.org/officeDocument/2006/relationships/slide" Target="/ppt/slides/slide2.xml" Id="Re3bb38a5aec04a9b" /><Relationship Type="http://schemas.openxmlformats.org/officeDocument/2006/relationships/slide" Target="/ppt/slides/slide3.xml" Id="R66905c3eb0704792" /><Relationship Type="http://schemas.openxmlformats.org/officeDocument/2006/relationships/slide" Target="/ppt/slides/slide4.xml" Id="Rd70eac8336ad4756" /><Relationship Type="http://schemas.openxmlformats.org/officeDocument/2006/relationships/slide" Target="/ppt/slides/slide5.xml" Id="R019fff3de2714772" /><Relationship Type="http://schemas.openxmlformats.org/officeDocument/2006/relationships/slide" Target="/ppt/slides/slide6.xml" Id="Rda2622134c11448c" /><Relationship Type="http://schemas.openxmlformats.org/officeDocument/2006/relationships/slide" Target="/ppt/slides/slide7.xml" Id="R5dc16403161d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bee573c60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98d236be4fd8" /><Relationship Type="http://schemas.openxmlformats.org/officeDocument/2006/relationships/theme" Target="/ppt/slideMasters/theme/theme1.xml" Id="R48ea4fd3ff45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398d236be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626483ae5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f3caf25a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940f4f73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0e235b34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b2a79bfe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efb55d51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366bf897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