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942b4282c7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57a7d2a4c4c5b"/>
  </p:sldMasterIdLst>
  <p:sldIdLst>
    <p:sldId xmlns:r="http://schemas.openxmlformats.org/officeDocument/2006/relationships" id="256" r:id="R07ecdd39fd9644b4"/>
    <p:sldId xmlns:r="http://schemas.openxmlformats.org/officeDocument/2006/relationships" id="257" r:id="R013813cca00e44dd"/>
    <p:sldId xmlns:r="http://schemas.openxmlformats.org/officeDocument/2006/relationships" id="258" r:id="R706dfd8bffa04ffc"/>
    <p:sldId xmlns:r="http://schemas.openxmlformats.org/officeDocument/2006/relationships" id="259" r:id="Ref4ca43e0318452e"/>
    <p:sldId xmlns:r="http://schemas.openxmlformats.org/officeDocument/2006/relationships" id="260" r:id="Rfc781ab9328b4857"/>
    <p:sldId xmlns:r="http://schemas.openxmlformats.org/officeDocument/2006/relationships" id="261" r:id="R0a79f18a58f54f2b"/>
    <p:sldId xmlns:r="http://schemas.openxmlformats.org/officeDocument/2006/relationships" id="262" r:id="Rbff008f7ef01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57a7d2a4c4c5b" /><Relationship Type="http://schemas.openxmlformats.org/officeDocument/2006/relationships/slide" Target="/ppt/slides/slide1.xml" Id="R07ecdd39fd9644b4" /><Relationship Type="http://schemas.openxmlformats.org/officeDocument/2006/relationships/slide" Target="/ppt/slides/slide2.xml" Id="R013813cca00e44dd" /><Relationship Type="http://schemas.openxmlformats.org/officeDocument/2006/relationships/slide" Target="/ppt/slides/slide3.xml" Id="R706dfd8bffa04ffc" /><Relationship Type="http://schemas.openxmlformats.org/officeDocument/2006/relationships/slide" Target="/ppt/slides/slide4.xml" Id="Ref4ca43e0318452e" /><Relationship Type="http://schemas.openxmlformats.org/officeDocument/2006/relationships/slide" Target="/ppt/slides/slide5.xml" Id="Rfc781ab9328b4857" /><Relationship Type="http://schemas.openxmlformats.org/officeDocument/2006/relationships/slide" Target="/ppt/slides/slide6.xml" Id="R0a79f18a58f54f2b" /><Relationship Type="http://schemas.openxmlformats.org/officeDocument/2006/relationships/slide" Target="/ppt/slides/slide7.xml" Id="Rbff008f7ef01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894e047db45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d44e0819405d" /><Relationship Type="http://schemas.openxmlformats.org/officeDocument/2006/relationships/theme" Target="/ppt/slideMasters/theme/theme1.xml" Id="R0548a98cc03d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7d44e0819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85caa4366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28a24510b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e1e86f809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e9cf7befd40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6bc5b38d40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c4c35455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7ae881a8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208 260 000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1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3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GROUP AS</a:t>
            </a:r>
          </a:p>
        </p:txBody>
      </p:sp>
    </p:spTree>
  </p:cSld>
  <p:clrMapOvr>
    <a:masterClrMapping xmlns:a="http://schemas.openxmlformats.org/drawingml/2006/main"/>
  </p:clrMapOvr>
</p:sld>
</file>