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8276930d0a48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dec3fa0f149d4"/>
  </p:sldMasterIdLst>
  <p:sldIdLst>
    <p:sldId xmlns:r="http://schemas.openxmlformats.org/officeDocument/2006/relationships" id="256" r:id="Re0c50483036b45a3"/>
    <p:sldId xmlns:r="http://schemas.openxmlformats.org/officeDocument/2006/relationships" id="257" r:id="R68c8f9d598424677"/>
    <p:sldId xmlns:r="http://schemas.openxmlformats.org/officeDocument/2006/relationships" id="258" r:id="R347e64df0d1649f4"/>
    <p:sldId xmlns:r="http://schemas.openxmlformats.org/officeDocument/2006/relationships" id="259" r:id="Ra384cc3ba63a43b2"/>
    <p:sldId xmlns:r="http://schemas.openxmlformats.org/officeDocument/2006/relationships" id="260" r:id="Re53d06fbee1a4152"/>
    <p:sldId xmlns:r="http://schemas.openxmlformats.org/officeDocument/2006/relationships" id="261" r:id="R66190c4d12144d08"/>
    <p:sldId xmlns:r="http://schemas.openxmlformats.org/officeDocument/2006/relationships" id="262" r:id="Rf1a407975e59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dec3fa0f149d4" /><Relationship Type="http://schemas.openxmlformats.org/officeDocument/2006/relationships/slide" Target="/ppt/slides/slide1.xml" Id="Re0c50483036b45a3" /><Relationship Type="http://schemas.openxmlformats.org/officeDocument/2006/relationships/slide" Target="/ppt/slides/slide2.xml" Id="R68c8f9d598424677" /><Relationship Type="http://schemas.openxmlformats.org/officeDocument/2006/relationships/slide" Target="/ppt/slides/slide3.xml" Id="R347e64df0d1649f4" /><Relationship Type="http://schemas.openxmlformats.org/officeDocument/2006/relationships/slide" Target="/ppt/slides/slide4.xml" Id="Ra384cc3ba63a43b2" /><Relationship Type="http://schemas.openxmlformats.org/officeDocument/2006/relationships/slide" Target="/ppt/slides/slide5.xml" Id="Re53d06fbee1a4152" /><Relationship Type="http://schemas.openxmlformats.org/officeDocument/2006/relationships/slide" Target="/ppt/slides/slide6.xml" Id="R66190c4d12144d08" /><Relationship Type="http://schemas.openxmlformats.org/officeDocument/2006/relationships/slide" Target="/ppt/slides/slide7.xml" Id="Rf1a407975e59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bc8da40034e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071bfa26d4de7" /><Relationship Type="http://schemas.openxmlformats.org/officeDocument/2006/relationships/theme" Target="/ppt/slideMasters/theme/theme1.xml" Id="R621a8d90f630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071bfa26d4d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7877aa5d2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ba743ce75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6ba174f794f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f757d471d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191f97f747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23fc84b9d4c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5d0794dc7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2 039 398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46 542 592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49 671 169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NINA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