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460129697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36578dc584e86"/>
  </p:sldMasterIdLst>
  <p:sldIdLst>
    <p:sldId xmlns:r="http://schemas.openxmlformats.org/officeDocument/2006/relationships" id="256" r:id="Rcbbf0122b5934fdb"/>
    <p:sldId xmlns:r="http://schemas.openxmlformats.org/officeDocument/2006/relationships" id="257" r:id="R3d60abcfcaf642eb"/>
    <p:sldId xmlns:r="http://schemas.openxmlformats.org/officeDocument/2006/relationships" id="258" r:id="R8a9036d9d40042d1"/>
    <p:sldId xmlns:r="http://schemas.openxmlformats.org/officeDocument/2006/relationships" id="259" r:id="Raffae2495874400c"/>
    <p:sldId xmlns:r="http://schemas.openxmlformats.org/officeDocument/2006/relationships" id="260" r:id="R687aa21d40184bfb"/>
    <p:sldId xmlns:r="http://schemas.openxmlformats.org/officeDocument/2006/relationships" id="261" r:id="R1d6ff12633364fe4"/>
    <p:sldId xmlns:r="http://schemas.openxmlformats.org/officeDocument/2006/relationships" id="262" r:id="R35dd9e3cda11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36578dc584e86" /><Relationship Type="http://schemas.openxmlformats.org/officeDocument/2006/relationships/slide" Target="/ppt/slides/slide1.xml" Id="Rcbbf0122b5934fdb" /><Relationship Type="http://schemas.openxmlformats.org/officeDocument/2006/relationships/slide" Target="/ppt/slides/slide2.xml" Id="R3d60abcfcaf642eb" /><Relationship Type="http://schemas.openxmlformats.org/officeDocument/2006/relationships/slide" Target="/ppt/slides/slide3.xml" Id="R8a9036d9d40042d1" /><Relationship Type="http://schemas.openxmlformats.org/officeDocument/2006/relationships/slide" Target="/ppt/slides/slide4.xml" Id="Raffae2495874400c" /><Relationship Type="http://schemas.openxmlformats.org/officeDocument/2006/relationships/slide" Target="/ppt/slides/slide5.xml" Id="R687aa21d40184bfb" /><Relationship Type="http://schemas.openxmlformats.org/officeDocument/2006/relationships/slide" Target="/ppt/slides/slide6.xml" Id="R1d6ff12633364fe4" /><Relationship Type="http://schemas.openxmlformats.org/officeDocument/2006/relationships/slide" Target="/ppt/slides/slide7.xml" Id="R35dd9e3cda11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1124d63d7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1056a1b34174" /><Relationship Type="http://schemas.openxmlformats.org/officeDocument/2006/relationships/theme" Target="/ppt/slideMasters/theme/theme1.xml" Id="R13328b53dbab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61056a1b3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977b894d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a40477bc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ed5ed033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dd5e7b384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c8f4a228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d7fe404fe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7be5f045c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