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7241e270d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77b33a3364e62"/>
  </p:sldMasterIdLst>
  <p:sldIdLst>
    <p:sldId xmlns:r="http://schemas.openxmlformats.org/officeDocument/2006/relationships" id="256" r:id="Rbdcb3a2268f04502"/>
    <p:sldId xmlns:r="http://schemas.openxmlformats.org/officeDocument/2006/relationships" id="257" r:id="R210126fd2d6d462f"/>
    <p:sldId xmlns:r="http://schemas.openxmlformats.org/officeDocument/2006/relationships" id="258" r:id="R17de6a9097de4f66"/>
    <p:sldId xmlns:r="http://schemas.openxmlformats.org/officeDocument/2006/relationships" id="259" r:id="R2d46826dcb714f29"/>
    <p:sldId xmlns:r="http://schemas.openxmlformats.org/officeDocument/2006/relationships" id="260" r:id="R4f165ff319cb4642"/>
    <p:sldId xmlns:r="http://schemas.openxmlformats.org/officeDocument/2006/relationships" id="261" r:id="Rd725ea175f5c43f9"/>
    <p:sldId xmlns:r="http://schemas.openxmlformats.org/officeDocument/2006/relationships" id="262" r:id="Ra9158595e57e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77b33a3364e62" /><Relationship Type="http://schemas.openxmlformats.org/officeDocument/2006/relationships/slide" Target="/ppt/slides/slide1.xml" Id="Rbdcb3a2268f04502" /><Relationship Type="http://schemas.openxmlformats.org/officeDocument/2006/relationships/slide" Target="/ppt/slides/slide2.xml" Id="R210126fd2d6d462f" /><Relationship Type="http://schemas.openxmlformats.org/officeDocument/2006/relationships/slide" Target="/ppt/slides/slide3.xml" Id="R17de6a9097de4f66" /><Relationship Type="http://schemas.openxmlformats.org/officeDocument/2006/relationships/slide" Target="/ppt/slides/slide4.xml" Id="R2d46826dcb714f29" /><Relationship Type="http://schemas.openxmlformats.org/officeDocument/2006/relationships/slide" Target="/ppt/slides/slide5.xml" Id="R4f165ff319cb4642" /><Relationship Type="http://schemas.openxmlformats.org/officeDocument/2006/relationships/slide" Target="/ppt/slides/slide6.xml" Id="Rd725ea175f5c43f9" /><Relationship Type="http://schemas.openxmlformats.org/officeDocument/2006/relationships/slide" Target="/ppt/slides/slide7.xml" Id="Ra9158595e57e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475b6f514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714e641a4d4a" /><Relationship Type="http://schemas.openxmlformats.org/officeDocument/2006/relationships/theme" Target="/ppt/slideMasters/theme/theme1.xml" Id="R323b205a79d7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c714e641a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e2d76326a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0b81ff7b3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a57ac7e6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132d21e2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7876dce1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2c5ca326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ee7744c6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