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6504b6352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ea732934a4ba5"/>
  </p:sldMasterIdLst>
  <p:sldIdLst>
    <p:sldId xmlns:r="http://schemas.openxmlformats.org/officeDocument/2006/relationships" id="256" r:id="R384a9f065baf49bb"/>
    <p:sldId xmlns:r="http://schemas.openxmlformats.org/officeDocument/2006/relationships" id="257" r:id="Ra6eedae52e424a01"/>
    <p:sldId xmlns:r="http://schemas.openxmlformats.org/officeDocument/2006/relationships" id="258" r:id="Rdb8dca94ac51415e"/>
    <p:sldId xmlns:r="http://schemas.openxmlformats.org/officeDocument/2006/relationships" id="259" r:id="R6c3c8ab7000a4b2d"/>
    <p:sldId xmlns:r="http://schemas.openxmlformats.org/officeDocument/2006/relationships" id="260" r:id="Reeccd8bb99f24e02"/>
    <p:sldId xmlns:r="http://schemas.openxmlformats.org/officeDocument/2006/relationships" id="261" r:id="R9bc52f1908484c4a"/>
    <p:sldId xmlns:r="http://schemas.openxmlformats.org/officeDocument/2006/relationships" id="262" r:id="R9bf1e2f86890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ea732934a4ba5" /><Relationship Type="http://schemas.openxmlformats.org/officeDocument/2006/relationships/slide" Target="/ppt/slides/slide1.xml" Id="R384a9f065baf49bb" /><Relationship Type="http://schemas.openxmlformats.org/officeDocument/2006/relationships/slide" Target="/ppt/slides/slide2.xml" Id="Ra6eedae52e424a01" /><Relationship Type="http://schemas.openxmlformats.org/officeDocument/2006/relationships/slide" Target="/ppt/slides/slide3.xml" Id="Rdb8dca94ac51415e" /><Relationship Type="http://schemas.openxmlformats.org/officeDocument/2006/relationships/slide" Target="/ppt/slides/slide4.xml" Id="R6c3c8ab7000a4b2d" /><Relationship Type="http://schemas.openxmlformats.org/officeDocument/2006/relationships/slide" Target="/ppt/slides/slide5.xml" Id="Reeccd8bb99f24e02" /><Relationship Type="http://schemas.openxmlformats.org/officeDocument/2006/relationships/slide" Target="/ppt/slides/slide6.xml" Id="R9bc52f1908484c4a" /><Relationship Type="http://schemas.openxmlformats.org/officeDocument/2006/relationships/slide" Target="/ppt/slides/slide7.xml" Id="R9bf1e2f86890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d4c97d016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898d595e9489d" /><Relationship Type="http://schemas.openxmlformats.org/officeDocument/2006/relationships/theme" Target="/ppt/slideMasters/theme/theme1.xml" Id="Raea02231626e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898d595e948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e065ff074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83b18704f41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bbd93738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d25c0d97343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f0a6fbef4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6c6fbffda4e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3cf24a7cf4e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−1 627 171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ANNE-MARTHE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PÅL DUSERUD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