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9b7f6d4219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cd5d4197fe4aef"/>
  </p:sldMasterIdLst>
  <p:sldIdLst>
    <p:sldId xmlns:r="http://schemas.openxmlformats.org/officeDocument/2006/relationships" id="256" r:id="R00b6674bba354c33"/>
    <p:sldId xmlns:r="http://schemas.openxmlformats.org/officeDocument/2006/relationships" id="257" r:id="R2572953aacf14b56"/>
    <p:sldId xmlns:r="http://schemas.openxmlformats.org/officeDocument/2006/relationships" id="258" r:id="R305a2901526b4f0f"/>
    <p:sldId xmlns:r="http://schemas.openxmlformats.org/officeDocument/2006/relationships" id="259" r:id="R8d4b990869d948e3"/>
    <p:sldId xmlns:r="http://schemas.openxmlformats.org/officeDocument/2006/relationships" id="260" r:id="Rc301af2dd43e4967"/>
    <p:sldId xmlns:r="http://schemas.openxmlformats.org/officeDocument/2006/relationships" id="261" r:id="Rd60c4284798b438f"/>
    <p:sldId xmlns:r="http://schemas.openxmlformats.org/officeDocument/2006/relationships" id="262" r:id="Ra19df5d2d65e42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d5d4197fe4aef" /><Relationship Type="http://schemas.openxmlformats.org/officeDocument/2006/relationships/slide" Target="/ppt/slides/slide1.xml" Id="R00b6674bba354c33" /><Relationship Type="http://schemas.openxmlformats.org/officeDocument/2006/relationships/slide" Target="/ppt/slides/slide2.xml" Id="R2572953aacf14b56" /><Relationship Type="http://schemas.openxmlformats.org/officeDocument/2006/relationships/slide" Target="/ppt/slides/slide3.xml" Id="R305a2901526b4f0f" /><Relationship Type="http://schemas.openxmlformats.org/officeDocument/2006/relationships/slide" Target="/ppt/slides/slide4.xml" Id="R8d4b990869d948e3" /><Relationship Type="http://schemas.openxmlformats.org/officeDocument/2006/relationships/slide" Target="/ppt/slides/slide5.xml" Id="Rc301af2dd43e4967" /><Relationship Type="http://schemas.openxmlformats.org/officeDocument/2006/relationships/slide" Target="/ppt/slides/slide6.xml" Id="Rd60c4284798b438f" /><Relationship Type="http://schemas.openxmlformats.org/officeDocument/2006/relationships/slide" Target="/ppt/slides/slide7.xml" Id="Ra19df5d2d65e42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dd19692354a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5372f3b4e4fb6" /><Relationship Type="http://schemas.openxmlformats.org/officeDocument/2006/relationships/theme" Target="/ppt/slideMasters/theme/theme1.xml" Id="R252a3ef21909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e5372f3b4e4f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0108be2b44e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cdfb1fef949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ca03017f94f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fbbec4aa74b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b855d125e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8b46b5f5542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8d7c17a1c40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