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4f4e1ad72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0b393ecca345a0"/>
  </p:sldMasterIdLst>
  <p:sldIdLst>
    <p:sldId xmlns:r="http://schemas.openxmlformats.org/officeDocument/2006/relationships" id="256" r:id="Rf38bb78956fe459f"/>
    <p:sldId xmlns:r="http://schemas.openxmlformats.org/officeDocument/2006/relationships" id="257" r:id="Rd797492798714a0a"/>
    <p:sldId xmlns:r="http://schemas.openxmlformats.org/officeDocument/2006/relationships" id="258" r:id="Ra17fcf250ae24865"/>
    <p:sldId xmlns:r="http://schemas.openxmlformats.org/officeDocument/2006/relationships" id="259" r:id="R2e24e102d2b34954"/>
    <p:sldId xmlns:r="http://schemas.openxmlformats.org/officeDocument/2006/relationships" id="260" r:id="Rad0b618b5f8a48a9"/>
    <p:sldId xmlns:r="http://schemas.openxmlformats.org/officeDocument/2006/relationships" id="261" r:id="R26fa7dfa99f54487"/>
    <p:sldId xmlns:r="http://schemas.openxmlformats.org/officeDocument/2006/relationships" id="262" r:id="R7bff3fb6009d4c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b393ecca345a0" /><Relationship Type="http://schemas.openxmlformats.org/officeDocument/2006/relationships/slide" Target="/ppt/slides/slide1.xml" Id="Rf38bb78956fe459f" /><Relationship Type="http://schemas.openxmlformats.org/officeDocument/2006/relationships/slide" Target="/ppt/slides/slide2.xml" Id="Rd797492798714a0a" /><Relationship Type="http://schemas.openxmlformats.org/officeDocument/2006/relationships/slide" Target="/ppt/slides/slide3.xml" Id="Ra17fcf250ae24865" /><Relationship Type="http://schemas.openxmlformats.org/officeDocument/2006/relationships/slide" Target="/ppt/slides/slide4.xml" Id="R2e24e102d2b34954" /><Relationship Type="http://schemas.openxmlformats.org/officeDocument/2006/relationships/slide" Target="/ppt/slides/slide5.xml" Id="Rad0b618b5f8a48a9" /><Relationship Type="http://schemas.openxmlformats.org/officeDocument/2006/relationships/slide" Target="/ppt/slides/slide6.xml" Id="R26fa7dfa99f54487" /><Relationship Type="http://schemas.openxmlformats.org/officeDocument/2006/relationships/slide" Target="/ppt/slides/slide7.xml" Id="R7bff3fb6009d4c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df79d83fb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5e78517644c4c" /><Relationship Type="http://schemas.openxmlformats.org/officeDocument/2006/relationships/theme" Target="/ppt/slideMasters/theme/theme1.xml" Id="R4852ea5ca85846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5e7851764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9dc5f5388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35ea2797440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9ecc34273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fbc713740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8955456754c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83fb7c25041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9740c9e6340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ble etablert [år] og holder til i Namsskogan.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70 263 810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70 276 276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PER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Otto Vollan, Finnvolldalsveien 431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7890 Namsskogan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922 107 092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