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d5c7a2df9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0f340b95f7465d"/>
  </p:sldMasterIdLst>
  <p:sldIdLst>
    <p:sldId xmlns:r="http://schemas.openxmlformats.org/officeDocument/2006/relationships" id="256" r:id="R5469b3ae84534b57"/>
    <p:sldId xmlns:r="http://schemas.openxmlformats.org/officeDocument/2006/relationships" id="257" r:id="R78118a038cca4085"/>
    <p:sldId xmlns:r="http://schemas.openxmlformats.org/officeDocument/2006/relationships" id="258" r:id="Rf412639e11e84af3"/>
    <p:sldId xmlns:r="http://schemas.openxmlformats.org/officeDocument/2006/relationships" id="259" r:id="R4efe9be656a14fd5"/>
    <p:sldId xmlns:r="http://schemas.openxmlformats.org/officeDocument/2006/relationships" id="260" r:id="R9304f82804584284"/>
    <p:sldId xmlns:r="http://schemas.openxmlformats.org/officeDocument/2006/relationships" id="261" r:id="R622dc8f38ea94228"/>
    <p:sldId xmlns:r="http://schemas.openxmlformats.org/officeDocument/2006/relationships" id="262" r:id="R67aa4785775149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f340b95f7465d" /><Relationship Type="http://schemas.openxmlformats.org/officeDocument/2006/relationships/slide" Target="/ppt/slides/slide1.xml" Id="R5469b3ae84534b57" /><Relationship Type="http://schemas.openxmlformats.org/officeDocument/2006/relationships/slide" Target="/ppt/slides/slide2.xml" Id="R78118a038cca4085" /><Relationship Type="http://schemas.openxmlformats.org/officeDocument/2006/relationships/slide" Target="/ppt/slides/slide3.xml" Id="Rf412639e11e84af3" /><Relationship Type="http://schemas.openxmlformats.org/officeDocument/2006/relationships/slide" Target="/ppt/slides/slide4.xml" Id="R4efe9be656a14fd5" /><Relationship Type="http://schemas.openxmlformats.org/officeDocument/2006/relationships/slide" Target="/ppt/slides/slide5.xml" Id="R9304f82804584284" /><Relationship Type="http://schemas.openxmlformats.org/officeDocument/2006/relationships/slide" Target="/ppt/slides/slide6.xml" Id="R622dc8f38ea94228" /><Relationship Type="http://schemas.openxmlformats.org/officeDocument/2006/relationships/slide" Target="/ppt/slides/slide7.xml" Id="R67aa4785775149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d416b20b4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4ee2e812b4e4b" /><Relationship Type="http://schemas.openxmlformats.org/officeDocument/2006/relationships/theme" Target="/ppt/slideMasters/theme/theme1.xml" Id="R0b3f56b5943b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54ee2e812b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9a5585d104c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625e0c95c47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d2ef363b2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18606b6f74b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b95a63b7d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c32eb465043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5c2b5ed3843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OG KURE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OG KURE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5 103 476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