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0aee5525f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2b238c22d4a0d"/>
  </p:sldMasterIdLst>
  <p:sldIdLst>
    <p:sldId xmlns:r="http://schemas.openxmlformats.org/officeDocument/2006/relationships" id="256" r:id="R8181ea96d87d4688"/>
    <p:sldId xmlns:r="http://schemas.openxmlformats.org/officeDocument/2006/relationships" id="257" r:id="R7a73a62f73a34f4e"/>
    <p:sldId xmlns:r="http://schemas.openxmlformats.org/officeDocument/2006/relationships" id="258" r:id="R0e60c7d1603c4941"/>
    <p:sldId xmlns:r="http://schemas.openxmlformats.org/officeDocument/2006/relationships" id="259" r:id="R2c04b34504c641e8"/>
    <p:sldId xmlns:r="http://schemas.openxmlformats.org/officeDocument/2006/relationships" id="260" r:id="R20df79a7b8d34871"/>
    <p:sldId xmlns:r="http://schemas.openxmlformats.org/officeDocument/2006/relationships" id="261" r:id="Rce799a77d6dd4214"/>
    <p:sldId xmlns:r="http://schemas.openxmlformats.org/officeDocument/2006/relationships" id="262" r:id="Rea1d419ec323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2b238c22d4a0d" /><Relationship Type="http://schemas.openxmlformats.org/officeDocument/2006/relationships/slide" Target="/ppt/slides/slide1.xml" Id="R8181ea96d87d4688" /><Relationship Type="http://schemas.openxmlformats.org/officeDocument/2006/relationships/slide" Target="/ppt/slides/slide2.xml" Id="R7a73a62f73a34f4e" /><Relationship Type="http://schemas.openxmlformats.org/officeDocument/2006/relationships/slide" Target="/ppt/slides/slide3.xml" Id="R0e60c7d1603c4941" /><Relationship Type="http://schemas.openxmlformats.org/officeDocument/2006/relationships/slide" Target="/ppt/slides/slide4.xml" Id="R2c04b34504c641e8" /><Relationship Type="http://schemas.openxmlformats.org/officeDocument/2006/relationships/slide" Target="/ppt/slides/slide5.xml" Id="R20df79a7b8d34871" /><Relationship Type="http://schemas.openxmlformats.org/officeDocument/2006/relationships/slide" Target="/ppt/slides/slide6.xml" Id="Rce799a77d6dd4214" /><Relationship Type="http://schemas.openxmlformats.org/officeDocument/2006/relationships/slide" Target="/ppt/slides/slide7.xml" Id="Rea1d419ec323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64de78c6e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4b1b3dcb4042" /><Relationship Type="http://schemas.openxmlformats.org/officeDocument/2006/relationships/theme" Target="/ppt/slideMasters/theme/theme1.xml" Id="R2cc0164beed1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14b1b3dcb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43908763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a74320b5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4da2a555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6d59f482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ee05bb51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8b05bcbb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1ad890a6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195 819 000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3 873 656 000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4 222 039 000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EQUITY AS</a:t>
            </a:r>
          </a:p>
        </p:txBody>
      </p:sp>
    </p:spTree>
  </p:cSld>
  <p:clrMapOvr>
    <a:masterClrMapping xmlns:a="http://schemas.openxmlformats.org/drawingml/2006/main"/>
  </p:clrMapOvr>
</p:sld>
</file>