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502123db2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34e966831404b"/>
  </p:sldMasterIdLst>
  <p:sldIdLst>
    <p:sldId xmlns:r="http://schemas.openxmlformats.org/officeDocument/2006/relationships" id="256" r:id="R6a5633461c394a21"/>
    <p:sldId xmlns:r="http://schemas.openxmlformats.org/officeDocument/2006/relationships" id="257" r:id="R91244f343054451d"/>
    <p:sldId xmlns:r="http://schemas.openxmlformats.org/officeDocument/2006/relationships" id="258" r:id="R125cbcc1bfc449e2"/>
    <p:sldId xmlns:r="http://schemas.openxmlformats.org/officeDocument/2006/relationships" id="259" r:id="R71800258fc2644aa"/>
    <p:sldId xmlns:r="http://schemas.openxmlformats.org/officeDocument/2006/relationships" id="260" r:id="R8accc82bf31b4533"/>
    <p:sldId xmlns:r="http://schemas.openxmlformats.org/officeDocument/2006/relationships" id="261" r:id="R225ed30df6e44081"/>
    <p:sldId xmlns:r="http://schemas.openxmlformats.org/officeDocument/2006/relationships" id="262" r:id="Rf56a6b14c6c2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34e966831404b" /><Relationship Type="http://schemas.openxmlformats.org/officeDocument/2006/relationships/slide" Target="/ppt/slides/slide1.xml" Id="R6a5633461c394a21" /><Relationship Type="http://schemas.openxmlformats.org/officeDocument/2006/relationships/slide" Target="/ppt/slides/slide2.xml" Id="R91244f343054451d" /><Relationship Type="http://schemas.openxmlformats.org/officeDocument/2006/relationships/slide" Target="/ppt/slides/slide3.xml" Id="R125cbcc1bfc449e2" /><Relationship Type="http://schemas.openxmlformats.org/officeDocument/2006/relationships/slide" Target="/ppt/slides/slide4.xml" Id="R71800258fc2644aa" /><Relationship Type="http://schemas.openxmlformats.org/officeDocument/2006/relationships/slide" Target="/ppt/slides/slide5.xml" Id="R8accc82bf31b4533" /><Relationship Type="http://schemas.openxmlformats.org/officeDocument/2006/relationships/slide" Target="/ppt/slides/slide6.xml" Id="R225ed30df6e44081" /><Relationship Type="http://schemas.openxmlformats.org/officeDocument/2006/relationships/slide" Target="/ppt/slides/slide7.xml" Id="Rf56a6b14c6c2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1a4521cf8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a3c14b7434688" /><Relationship Type="http://schemas.openxmlformats.org/officeDocument/2006/relationships/theme" Target="/ppt/slideMasters/theme/theme1.xml" Id="Rf4a7ab99e06e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a3c14b743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9a108890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a6c100a92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2d475df89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792bdfbfd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4fda3b8b49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c6bc8277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c792e105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