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ea2b088a6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67124d63645fc"/>
  </p:sldMasterIdLst>
  <p:sldIdLst>
    <p:sldId xmlns:r="http://schemas.openxmlformats.org/officeDocument/2006/relationships" id="256" r:id="R4acf84094c9940e3"/>
    <p:sldId xmlns:r="http://schemas.openxmlformats.org/officeDocument/2006/relationships" id="257" r:id="R50552773a7a24535"/>
    <p:sldId xmlns:r="http://schemas.openxmlformats.org/officeDocument/2006/relationships" id="258" r:id="R769d029d23894a71"/>
    <p:sldId xmlns:r="http://schemas.openxmlformats.org/officeDocument/2006/relationships" id="259" r:id="R0275f6864a174e1a"/>
    <p:sldId xmlns:r="http://schemas.openxmlformats.org/officeDocument/2006/relationships" id="260" r:id="Re4048bcec1dc4f4d"/>
    <p:sldId xmlns:r="http://schemas.openxmlformats.org/officeDocument/2006/relationships" id="261" r:id="R9c48144099be41c4"/>
    <p:sldId xmlns:r="http://schemas.openxmlformats.org/officeDocument/2006/relationships" id="262" r:id="Refa4ba36a00f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67124d63645fc" /><Relationship Type="http://schemas.openxmlformats.org/officeDocument/2006/relationships/slide" Target="/ppt/slides/slide1.xml" Id="R4acf84094c9940e3" /><Relationship Type="http://schemas.openxmlformats.org/officeDocument/2006/relationships/slide" Target="/ppt/slides/slide2.xml" Id="R50552773a7a24535" /><Relationship Type="http://schemas.openxmlformats.org/officeDocument/2006/relationships/slide" Target="/ppt/slides/slide3.xml" Id="R769d029d23894a71" /><Relationship Type="http://schemas.openxmlformats.org/officeDocument/2006/relationships/slide" Target="/ppt/slides/slide4.xml" Id="R0275f6864a174e1a" /><Relationship Type="http://schemas.openxmlformats.org/officeDocument/2006/relationships/slide" Target="/ppt/slides/slide5.xml" Id="Re4048bcec1dc4f4d" /><Relationship Type="http://schemas.openxmlformats.org/officeDocument/2006/relationships/slide" Target="/ppt/slides/slide6.xml" Id="R9c48144099be41c4" /><Relationship Type="http://schemas.openxmlformats.org/officeDocument/2006/relationships/slide" Target="/ppt/slides/slide7.xml" Id="Refa4ba36a00f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53778b88d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d8ac320c4340" /><Relationship Type="http://schemas.openxmlformats.org/officeDocument/2006/relationships/theme" Target="/ppt/slideMasters/theme/theme1.xml" Id="R963159fdf6e3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ed8ac320c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e04eddea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b0a7587b6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0bd9fbcb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00578e59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6073622fa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1def747e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06d1d372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SKUSTAD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SKUSTAD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1 959 140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SKUSTAD MAREN HASSELØ 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SKUSTAD MARKUS KLEVEN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