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34f4ee9b7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404a30e4e4308"/>
  </p:sldMasterIdLst>
  <p:sldIdLst>
    <p:sldId xmlns:r="http://schemas.openxmlformats.org/officeDocument/2006/relationships" id="256" r:id="R032c26e20d5f49ae"/>
    <p:sldId xmlns:r="http://schemas.openxmlformats.org/officeDocument/2006/relationships" id="257" r:id="R6ee6d3d3d3b44557"/>
    <p:sldId xmlns:r="http://schemas.openxmlformats.org/officeDocument/2006/relationships" id="258" r:id="R8e34421f3ae94c01"/>
    <p:sldId xmlns:r="http://schemas.openxmlformats.org/officeDocument/2006/relationships" id="259" r:id="R7e385152bc574fa2"/>
    <p:sldId xmlns:r="http://schemas.openxmlformats.org/officeDocument/2006/relationships" id="260" r:id="R51de020426404c72"/>
    <p:sldId xmlns:r="http://schemas.openxmlformats.org/officeDocument/2006/relationships" id="261" r:id="Rea284dfe71a0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404a30e4e4308" /><Relationship Type="http://schemas.openxmlformats.org/officeDocument/2006/relationships/slide" Target="/ppt/slides/slide1.xml" Id="R032c26e20d5f49ae" /><Relationship Type="http://schemas.openxmlformats.org/officeDocument/2006/relationships/slide" Target="/ppt/slides/slide2.xml" Id="R6ee6d3d3d3b44557" /><Relationship Type="http://schemas.openxmlformats.org/officeDocument/2006/relationships/slide" Target="/ppt/slides/slide3.xml" Id="R8e34421f3ae94c01" /><Relationship Type="http://schemas.openxmlformats.org/officeDocument/2006/relationships/slide" Target="/ppt/slides/slide4.xml" Id="R7e385152bc574fa2" /><Relationship Type="http://schemas.openxmlformats.org/officeDocument/2006/relationships/slide" Target="/ppt/slides/slide5.xml" Id="R51de020426404c72" /><Relationship Type="http://schemas.openxmlformats.org/officeDocument/2006/relationships/slide" Target="/ppt/slides/slide6.xml" Id="Rea284dfe71a0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95f9db467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200844aa4ab1" /><Relationship Type="http://schemas.openxmlformats.org/officeDocument/2006/relationships/theme" Target="/ppt/slideMasters/theme/theme1.xml" Id="Rf7a2d1620134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3200844aa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66306aec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6c05d0976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81bb344e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85aac79a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c9b9d08c5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cc23b2596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