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9ffb45443941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fff6f7ceff430e"/>
  </p:sldMasterIdLst>
  <p:sldIdLst>
    <p:sldId xmlns:r="http://schemas.openxmlformats.org/officeDocument/2006/relationships" id="256" r:id="Rd5363efc84b347b3"/>
    <p:sldId xmlns:r="http://schemas.openxmlformats.org/officeDocument/2006/relationships" id="257" r:id="R5b1b1f779ce44fba"/>
    <p:sldId xmlns:r="http://schemas.openxmlformats.org/officeDocument/2006/relationships" id="258" r:id="R7f2f07e414234a84"/>
    <p:sldId xmlns:r="http://schemas.openxmlformats.org/officeDocument/2006/relationships" id="259" r:id="R1d998563a25348da"/>
    <p:sldId xmlns:r="http://schemas.openxmlformats.org/officeDocument/2006/relationships" id="260" r:id="Rd9bcbfa64dfc4e42"/>
    <p:sldId xmlns:r="http://schemas.openxmlformats.org/officeDocument/2006/relationships" id="261" r:id="R7afb6a37764840fe"/>
    <p:sldId xmlns:r="http://schemas.openxmlformats.org/officeDocument/2006/relationships" id="262" r:id="R78c2274d5ef64e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fff6f7ceff430e" /><Relationship Type="http://schemas.openxmlformats.org/officeDocument/2006/relationships/slide" Target="/ppt/slides/slide1.xml" Id="Rd5363efc84b347b3" /><Relationship Type="http://schemas.openxmlformats.org/officeDocument/2006/relationships/slide" Target="/ppt/slides/slide2.xml" Id="R5b1b1f779ce44fba" /><Relationship Type="http://schemas.openxmlformats.org/officeDocument/2006/relationships/slide" Target="/ppt/slides/slide3.xml" Id="R7f2f07e414234a84" /><Relationship Type="http://schemas.openxmlformats.org/officeDocument/2006/relationships/slide" Target="/ppt/slides/slide4.xml" Id="R1d998563a25348da" /><Relationship Type="http://schemas.openxmlformats.org/officeDocument/2006/relationships/slide" Target="/ppt/slides/slide5.xml" Id="Rd9bcbfa64dfc4e42" /><Relationship Type="http://schemas.openxmlformats.org/officeDocument/2006/relationships/slide" Target="/ppt/slides/slide6.xml" Id="R7afb6a37764840fe" /><Relationship Type="http://schemas.openxmlformats.org/officeDocument/2006/relationships/slide" Target="/ppt/slides/slide7.xml" Id="R78c2274d5ef64e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6d4c89850247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0714e87c34ab2" /><Relationship Type="http://schemas.openxmlformats.org/officeDocument/2006/relationships/theme" Target="/ppt/slideMasters/theme/theme1.xml" Id="R166b2be8d97843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90714e87c34a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b77e3377947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4a5cc7dd243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2ba52c19649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6ef407d4247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0f38c949f4e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6016b3b9348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20a2c415941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 REGNSKAP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2 485 359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15 250 170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20 746 215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AXIOS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FLUGSTAD CONSULTING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STENSENG MATS ERIK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AAS-ENG HÅKON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BJERKESTRAND ANITA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922 276 366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