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ae0900b82d4c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90cc705cee43a5"/>
  </p:sldMasterIdLst>
  <p:sldIdLst>
    <p:sldId xmlns:r="http://schemas.openxmlformats.org/officeDocument/2006/relationships" id="256" r:id="R7535a2ae39df40a1"/>
    <p:sldId xmlns:r="http://schemas.openxmlformats.org/officeDocument/2006/relationships" id="257" r:id="Rfb4ad63a311a4105"/>
    <p:sldId xmlns:r="http://schemas.openxmlformats.org/officeDocument/2006/relationships" id="258" r:id="Rf9c046ad6d8f4dfd"/>
    <p:sldId xmlns:r="http://schemas.openxmlformats.org/officeDocument/2006/relationships" id="259" r:id="R403a1e33b2a74d3c"/>
    <p:sldId xmlns:r="http://schemas.openxmlformats.org/officeDocument/2006/relationships" id="260" r:id="Rb0e64ff71f9d4101"/>
    <p:sldId xmlns:r="http://schemas.openxmlformats.org/officeDocument/2006/relationships" id="261" r:id="R29d164d3b78a46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90cc705cee43a5" /><Relationship Type="http://schemas.openxmlformats.org/officeDocument/2006/relationships/slide" Target="/ppt/slides/slide1.xml" Id="R7535a2ae39df40a1" /><Relationship Type="http://schemas.openxmlformats.org/officeDocument/2006/relationships/slide" Target="/ppt/slides/slide2.xml" Id="Rfb4ad63a311a4105" /><Relationship Type="http://schemas.openxmlformats.org/officeDocument/2006/relationships/slide" Target="/ppt/slides/slide3.xml" Id="Rf9c046ad6d8f4dfd" /><Relationship Type="http://schemas.openxmlformats.org/officeDocument/2006/relationships/slide" Target="/ppt/slides/slide4.xml" Id="R403a1e33b2a74d3c" /><Relationship Type="http://schemas.openxmlformats.org/officeDocument/2006/relationships/slide" Target="/ppt/slides/slide5.xml" Id="Rb0e64ff71f9d4101" /><Relationship Type="http://schemas.openxmlformats.org/officeDocument/2006/relationships/slide" Target="/ppt/slides/slide6.xml" Id="R29d164d3b78a46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92f7c2a7cd41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76538249b408e" /><Relationship Type="http://schemas.openxmlformats.org/officeDocument/2006/relationships/theme" Target="/ppt/slideMasters/theme/theme1.xml" Id="Rcf222074789d49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676538249b40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77ba805604b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4ed42cfbf46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05d750ee042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15cc6cecc48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07b67974945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445caa5f444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JAREN INDUSTRIER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JAREN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JAREN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JAREN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JAREN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JAREN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922 360 650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JAREN INDUSTRIER AS</a:t>
            </a:r>
          </a:p>
        </p:txBody>
      </p:sp>
    </p:spTree>
  </p:cSld>
  <p:clrMapOvr>
    <a:masterClrMapping xmlns:a="http://schemas.openxmlformats.org/drawingml/2006/main"/>
  </p:clrMapOvr>
</p:sld>
</file>