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9720ff88d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93664849249dd"/>
  </p:sldMasterIdLst>
  <p:sldIdLst>
    <p:sldId xmlns:r="http://schemas.openxmlformats.org/officeDocument/2006/relationships" id="256" r:id="R76df10d012b849f8"/>
    <p:sldId xmlns:r="http://schemas.openxmlformats.org/officeDocument/2006/relationships" id="257" r:id="R771b5567762a4707"/>
    <p:sldId xmlns:r="http://schemas.openxmlformats.org/officeDocument/2006/relationships" id="258" r:id="R1cd150a97d8649c6"/>
    <p:sldId xmlns:r="http://schemas.openxmlformats.org/officeDocument/2006/relationships" id="259" r:id="Rb0d7b58d60674fc5"/>
    <p:sldId xmlns:r="http://schemas.openxmlformats.org/officeDocument/2006/relationships" id="260" r:id="Rb58e6515022747d3"/>
    <p:sldId xmlns:r="http://schemas.openxmlformats.org/officeDocument/2006/relationships" id="261" r:id="R19ca9bf86e334ed0"/>
    <p:sldId xmlns:r="http://schemas.openxmlformats.org/officeDocument/2006/relationships" id="262" r:id="Ra8764cf7d53e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93664849249dd" /><Relationship Type="http://schemas.openxmlformats.org/officeDocument/2006/relationships/slide" Target="/ppt/slides/slide1.xml" Id="R76df10d012b849f8" /><Relationship Type="http://schemas.openxmlformats.org/officeDocument/2006/relationships/slide" Target="/ppt/slides/slide2.xml" Id="R771b5567762a4707" /><Relationship Type="http://schemas.openxmlformats.org/officeDocument/2006/relationships/slide" Target="/ppt/slides/slide3.xml" Id="R1cd150a97d8649c6" /><Relationship Type="http://schemas.openxmlformats.org/officeDocument/2006/relationships/slide" Target="/ppt/slides/slide4.xml" Id="Rb0d7b58d60674fc5" /><Relationship Type="http://schemas.openxmlformats.org/officeDocument/2006/relationships/slide" Target="/ppt/slides/slide5.xml" Id="Rb58e6515022747d3" /><Relationship Type="http://schemas.openxmlformats.org/officeDocument/2006/relationships/slide" Target="/ppt/slides/slide6.xml" Id="R19ca9bf86e334ed0" /><Relationship Type="http://schemas.openxmlformats.org/officeDocument/2006/relationships/slide" Target="/ppt/slides/slide7.xml" Id="Ra8764cf7d53e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7db5927ae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1238aab24ad8" /><Relationship Type="http://schemas.openxmlformats.org/officeDocument/2006/relationships/theme" Target="/ppt/slideMasters/theme/theme1.xml" Id="R8cf1479102e2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11238aab2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0a1215cc2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5e3879da5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863798873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317d1393a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818dc9c5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11409d080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8e952a005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83 762 347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378 582 479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