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d5e67a32d345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3ba5f8280640dc"/>
  </p:sldMasterIdLst>
  <p:sldIdLst>
    <p:sldId xmlns:r="http://schemas.openxmlformats.org/officeDocument/2006/relationships" id="256" r:id="Rc0d8ea7c7c7644ac"/>
    <p:sldId xmlns:r="http://schemas.openxmlformats.org/officeDocument/2006/relationships" id="257" r:id="Rfbc8f23c464540cb"/>
    <p:sldId xmlns:r="http://schemas.openxmlformats.org/officeDocument/2006/relationships" id="258" r:id="Ra134fe0525a74aea"/>
    <p:sldId xmlns:r="http://schemas.openxmlformats.org/officeDocument/2006/relationships" id="259" r:id="Rb78ea9464e364b0b"/>
    <p:sldId xmlns:r="http://schemas.openxmlformats.org/officeDocument/2006/relationships" id="260" r:id="Rc1f47b142fde4835"/>
    <p:sldId xmlns:r="http://schemas.openxmlformats.org/officeDocument/2006/relationships" id="261" r:id="Ra7074365ac6c4884"/>
    <p:sldId xmlns:r="http://schemas.openxmlformats.org/officeDocument/2006/relationships" id="262" r:id="Re360f6a8052a4a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3ba5f8280640dc" /><Relationship Type="http://schemas.openxmlformats.org/officeDocument/2006/relationships/slide" Target="/ppt/slides/slide1.xml" Id="Rc0d8ea7c7c7644ac" /><Relationship Type="http://schemas.openxmlformats.org/officeDocument/2006/relationships/slide" Target="/ppt/slides/slide2.xml" Id="Rfbc8f23c464540cb" /><Relationship Type="http://schemas.openxmlformats.org/officeDocument/2006/relationships/slide" Target="/ppt/slides/slide3.xml" Id="Ra134fe0525a74aea" /><Relationship Type="http://schemas.openxmlformats.org/officeDocument/2006/relationships/slide" Target="/ppt/slides/slide4.xml" Id="Rb78ea9464e364b0b" /><Relationship Type="http://schemas.openxmlformats.org/officeDocument/2006/relationships/slide" Target="/ppt/slides/slide5.xml" Id="Rc1f47b142fde4835" /><Relationship Type="http://schemas.openxmlformats.org/officeDocument/2006/relationships/slide" Target="/ppt/slides/slide6.xml" Id="Ra7074365ac6c4884" /><Relationship Type="http://schemas.openxmlformats.org/officeDocument/2006/relationships/slide" Target="/ppt/slides/slide7.xml" Id="Re360f6a8052a4a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49f4eea10146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3e4f7291949e8" /><Relationship Type="http://schemas.openxmlformats.org/officeDocument/2006/relationships/theme" Target="/ppt/slideMasters/theme/theme1.xml" Id="R0d50b83d16a240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83e4f7291949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36455346944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0497ff17ec4b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8b823d8794f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69dbdfe6ce49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4a55b74c342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4623b7edb48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83eadb50a47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REGNSKAPSHUSET BORG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REGNSKAPSHUSET 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REGNSKAPSHUSET BORG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REGNSKAPSHUSET 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REGNSKAPSHUSET 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REGNSKAPSHUSET 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24 475 992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3 420 743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2 771 938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449 535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6 740 816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REGNSKAPSHUSET 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 FORVALTNING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CREAR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REGNSKAPSHUSET 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7067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922 364 184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REGNSKAPSHUSET BORG AS</a:t>
            </a:r>
          </a:p>
        </p:txBody>
      </p:sp>
    </p:spTree>
  </p:cSld>
  <p:clrMapOvr>
    <a:masterClrMapping xmlns:a="http://schemas.openxmlformats.org/drawingml/2006/main"/>
  </p:clrMapOvr>
</p:sld>
</file>