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5ac4494c0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adea5b866401d"/>
  </p:sldMasterIdLst>
  <p:sldIdLst>
    <p:sldId xmlns:r="http://schemas.openxmlformats.org/officeDocument/2006/relationships" id="256" r:id="Rcf43b5594db14d27"/>
    <p:sldId xmlns:r="http://schemas.openxmlformats.org/officeDocument/2006/relationships" id="257" r:id="R2a1782c34ff84c00"/>
    <p:sldId xmlns:r="http://schemas.openxmlformats.org/officeDocument/2006/relationships" id="258" r:id="R37132882ca374e71"/>
    <p:sldId xmlns:r="http://schemas.openxmlformats.org/officeDocument/2006/relationships" id="259" r:id="R1f667b07057d4a5d"/>
    <p:sldId xmlns:r="http://schemas.openxmlformats.org/officeDocument/2006/relationships" id="260" r:id="R2e47801a067541c4"/>
    <p:sldId xmlns:r="http://schemas.openxmlformats.org/officeDocument/2006/relationships" id="261" r:id="Rd87bbd238af54b4f"/>
    <p:sldId xmlns:r="http://schemas.openxmlformats.org/officeDocument/2006/relationships" id="262" r:id="Rc7e6c80743ea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adea5b866401d" /><Relationship Type="http://schemas.openxmlformats.org/officeDocument/2006/relationships/slide" Target="/ppt/slides/slide1.xml" Id="Rcf43b5594db14d27" /><Relationship Type="http://schemas.openxmlformats.org/officeDocument/2006/relationships/slide" Target="/ppt/slides/slide2.xml" Id="R2a1782c34ff84c00" /><Relationship Type="http://schemas.openxmlformats.org/officeDocument/2006/relationships/slide" Target="/ppt/slides/slide3.xml" Id="R37132882ca374e71" /><Relationship Type="http://schemas.openxmlformats.org/officeDocument/2006/relationships/slide" Target="/ppt/slides/slide4.xml" Id="R1f667b07057d4a5d" /><Relationship Type="http://schemas.openxmlformats.org/officeDocument/2006/relationships/slide" Target="/ppt/slides/slide5.xml" Id="R2e47801a067541c4" /><Relationship Type="http://schemas.openxmlformats.org/officeDocument/2006/relationships/slide" Target="/ppt/slides/slide6.xml" Id="Rd87bbd238af54b4f" /><Relationship Type="http://schemas.openxmlformats.org/officeDocument/2006/relationships/slide" Target="/ppt/slides/slide7.xml" Id="Rc7e6c80743ea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0d3986f2f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b1aa7f054342" /><Relationship Type="http://schemas.openxmlformats.org/officeDocument/2006/relationships/theme" Target="/ppt/slideMasters/theme/theme1.xml" Id="R4a6c2a968ba8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ab1aa7f05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d5b54fcd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b7c883de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4449b6072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cb69c780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10898eea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bbf688e87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dd61aaa21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ENDOH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260 453 601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260 502 399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922 413 495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