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ef9758da4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fc09824a24890"/>
  </p:sldMasterIdLst>
  <p:sldIdLst>
    <p:sldId xmlns:r="http://schemas.openxmlformats.org/officeDocument/2006/relationships" id="256" r:id="R3092c700847445ba"/>
    <p:sldId xmlns:r="http://schemas.openxmlformats.org/officeDocument/2006/relationships" id="257" r:id="R8b8893e748194c56"/>
    <p:sldId xmlns:r="http://schemas.openxmlformats.org/officeDocument/2006/relationships" id="258" r:id="R52ba22f243384eef"/>
    <p:sldId xmlns:r="http://schemas.openxmlformats.org/officeDocument/2006/relationships" id="259" r:id="Rbbda2881dffd42db"/>
    <p:sldId xmlns:r="http://schemas.openxmlformats.org/officeDocument/2006/relationships" id="260" r:id="Rd1dfe95573234b59"/>
    <p:sldId xmlns:r="http://schemas.openxmlformats.org/officeDocument/2006/relationships" id="261" r:id="Rc4bb6c24afae45d1"/>
    <p:sldId xmlns:r="http://schemas.openxmlformats.org/officeDocument/2006/relationships" id="262" r:id="R3dfa11241636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fc09824a24890" /><Relationship Type="http://schemas.openxmlformats.org/officeDocument/2006/relationships/slide" Target="/ppt/slides/slide1.xml" Id="R3092c700847445ba" /><Relationship Type="http://schemas.openxmlformats.org/officeDocument/2006/relationships/slide" Target="/ppt/slides/slide2.xml" Id="R8b8893e748194c56" /><Relationship Type="http://schemas.openxmlformats.org/officeDocument/2006/relationships/slide" Target="/ppt/slides/slide3.xml" Id="R52ba22f243384eef" /><Relationship Type="http://schemas.openxmlformats.org/officeDocument/2006/relationships/slide" Target="/ppt/slides/slide4.xml" Id="Rbbda2881dffd42db" /><Relationship Type="http://schemas.openxmlformats.org/officeDocument/2006/relationships/slide" Target="/ppt/slides/slide5.xml" Id="Rd1dfe95573234b59" /><Relationship Type="http://schemas.openxmlformats.org/officeDocument/2006/relationships/slide" Target="/ppt/slides/slide6.xml" Id="Rc4bb6c24afae45d1" /><Relationship Type="http://schemas.openxmlformats.org/officeDocument/2006/relationships/slide" Target="/ppt/slides/slide7.xml" Id="R3dfa11241636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28ce4e554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901b5b384214" /><Relationship Type="http://schemas.openxmlformats.org/officeDocument/2006/relationships/theme" Target="/ppt/slideMasters/theme/theme1.xml" Id="R9a06b3a1919b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5901b5b38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71de0c750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c7659ca60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a8050d377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80139d8e9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b77857a84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6feebf314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80f8efd7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PAREKA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1 950 018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RECKMANN PAUL-JOHNNY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922 572 232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