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edc85e7e8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04fb8289041a5"/>
  </p:sldMasterIdLst>
  <p:sldIdLst>
    <p:sldId xmlns:r="http://schemas.openxmlformats.org/officeDocument/2006/relationships" id="256" r:id="R250ace4a5bef4cc1"/>
    <p:sldId xmlns:r="http://schemas.openxmlformats.org/officeDocument/2006/relationships" id="257" r:id="R509cbfb6b50947a7"/>
    <p:sldId xmlns:r="http://schemas.openxmlformats.org/officeDocument/2006/relationships" id="258" r:id="Rf2590cda1df5451a"/>
    <p:sldId xmlns:r="http://schemas.openxmlformats.org/officeDocument/2006/relationships" id="259" r:id="R79becfa5da4c4bf4"/>
    <p:sldId xmlns:r="http://schemas.openxmlformats.org/officeDocument/2006/relationships" id="260" r:id="Rcac07b2b1bd0467a"/>
    <p:sldId xmlns:r="http://schemas.openxmlformats.org/officeDocument/2006/relationships" id="261" r:id="R080ff1f1bcd6474a"/>
    <p:sldId xmlns:r="http://schemas.openxmlformats.org/officeDocument/2006/relationships" id="262" r:id="Ra6bef4ee344c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04fb8289041a5" /><Relationship Type="http://schemas.openxmlformats.org/officeDocument/2006/relationships/slide" Target="/ppt/slides/slide1.xml" Id="R250ace4a5bef4cc1" /><Relationship Type="http://schemas.openxmlformats.org/officeDocument/2006/relationships/slide" Target="/ppt/slides/slide2.xml" Id="R509cbfb6b50947a7" /><Relationship Type="http://schemas.openxmlformats.org/officeDocument/2006/relationships/slide" Target="/ppt/slides/slide3.xml" Id="Rf2590cda1df5451a" /><Relationship Type="http://schemas.openxmlformats.org/officeDocument/2006/relationships/slide" Target="/ppt/slides/slide4.xml" Id="R79becfa5da4c4bf4" /><Relationship Type="http://schemas.openxmlformats.org/officeDocument/2006/relationships/slide" Target="/ppt/slides/slide5.xml" Id="Rcac07b2b1bd0467a" /><Relationship Type="http://schemas.openxmlformats.org/officeDocument/2006/relationships/slide" Target="/ppt/slides/slide6.xml" Id="R080ff1f1bcd6474a" /><Relationship Type="http://schemas.openxmlformats.org/officeDocument/2006/relationships/slide" Target="/ppt/slides/slide7.xml" Id="Ra6bef4ee344c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9a9d8edc2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477079744314" /><Relationship Type="http://schemas.openxmlformats.org/officeDocument/2006/relationships/theme" Target="/ppt/slideMasters/theme/theme1.xml" Id="Rb392a8b9d311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447707974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b30f41045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4f0b1635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67613a045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10e2ec82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6214d06ac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19b2b5db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00b2adfb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5 997 467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