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bb5b4430d14d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252f025a27e4629"/>
  </p:sldMasterIdLst>
  <p:sldIdLst>
    <p:sldId xmlns:r="http://schemas.openxmlformats.org/officeDocument/2006/relationships" id="256" r:id="Redb50b3a10b046d5"/>
    <p:sldId xmlns:r="http://schemas.openxmlformats.org/officeDocument/2006/relationships" id="257" r:id="R3fa4ffa2820e4a4c"/>
    <p:sldId xmlns:r="http://schemas.openxmlformats.org/officeDocument/2006/relationships" id="258" r:id="R425f4878a4de4542"/>
    <p:sldId xmlns:r="http://schemas.openxmlformats.org/officeDocument/2006/relationships" id="259" r:id="R7aab23ea166c4d9e"/>
    <p:sldId xmlns:r="http://schemas.openxmlformats.org/officeDocument/2006/relationships" id="260" r:id="Rd2f3dd9b718d477e"/>
    <p:sldId xmlns:r="http://schemas.openxmlformats.org/officeDocument/2006/relationships" id="261" r:id="Rc0c430f55f9148f1"/>
    <p:sldId xmlns:r="http://schemas.openxmlformats.org/officeDocument/2006/relationships" id="262" r:id="R2d4e4b4be73b40e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2f025a27e4629" /><Relationship Type="http://schemas.openxmlformats.org/officeDocument/2006/relationships/slide" Target="/ppt/slides/slide1.xml" Id="Redb50b3a10b046d5" /><Relationship Type="http://schemas.openxmlformats.org/officeDocument/2006/relationships/slide" Target="/ppt/slides/slide2.xml" Id="R3fa4ffa2820e4a4c" /><Relationship Type="http://schemas.openxmlformats.org/officeDocument/2006/relationships/slide" Target="/ppt/slides/slide3.xml" Id="R425f4878a4de4542" /><Relationship Type="http://schemas.openxmlformats.org/officeDocument/2006/relationships/slide" Target="/ppt/slides/slide4.xml" Id="R7aab23ea166c4d9e" /><Relationship Type="http://schemas.openxmlformats.org/officeDocument/2006/relationships/slide" Target="/ppt/slides/slide5.xml" Id="Rd2f3dd9b718d477e" /><Relationship Type="http://schemas.openxmlformats.org/officeDocument/2006/relationships/slide" Target="/ppt/slides/slide6.xml" Id="Rc0c430f55f9148f1" /><Relationship Type="http://schemas.openxmlformats.org/officeDocument/2006/relationships/slide" Target="/ppt/slides/slide7.xml" Id="R2d4e4b4be73b40e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f93315449ae4d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319a48270c4eb9" /><Relationship Type="http://schemas.openxmlformats.org/officeDocument/2006/relationships/theme" Target="/ppt/slideMasters/theme/theme1.xml" Id="R0be148fe35bc40b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1319a48270c4e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eb88013c7f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efb59411e4e4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606e428f0142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d540b459e40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c93bc84da24e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55677f1f74c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dc08e514d6464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AIDER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1 147 300 554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68 208 267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53 245 065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87 928 146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445 215 627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75,9 %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OSLO TEAM AS  –  21,4 %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AIDER KONSERN AS  –  2,7 %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Karl Johans gate 37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922 633 452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AIDER AS</a:t>
            </a:r>
          </a:p>
        </p:txBody>
      </p:sp>
    </p:spTree>
  </p:cSld>
  <p:clrMapOvr>
    <a:masterClrMapping xmlns:a="http://schemas.openxmlformats.org/drawingml/2006/main"/>
  </p:clrMapOvr>
</p:sld>
</file>