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def19dae1446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6c72f1ff04d8f"/>
  </p:sldMasterIdLst>
  <p:sldIdLst>
    <p:sldId xmlns:r="http://schemas.openxmlformats.org/officeDocument/2006/relationships" id="256" r:id="R6b3c2aec71494bf2"/>
    <p:sldId xmlns:r="http://schemas.openxmlformats.org/officeDocument/2006/relationships" id="257" r:id="Rd92f023343eb4d9b"/>
    <p:sldId xmlns:r="http://schemas.openxmlformats.org/officeDocument/2006/relationships" id="258" r:id="R55d9b90917914553"/>
    <p:sldId xmlns:r="http://schemas.openxmlformats.org/officeDocument/2006/relationships" id="259" r:id="R3ec2d06be6c14b91"/>
    <p:sldId xmlns:r="http://schemas.openxmlformats.org/officeDocument/2006/relationships" id="260" r:id="R651e43736b184c5e"/>
    <p:sldId xmlns:r="http://schemas.openxmlformats.org/officeDocument/2006/relationships" id="261" r:id="R16b0e4599b8f474a"/>
    <p:sldId xmlns:r="http://schemas.openxmlformats.org/officeDocument/2006/relationships" id="262" r:id="R56f86abde4c9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6c72f1ff04d8f" /><Relationship Type="http://schemas.openxmlformats.org/officeDocument/2006/relationships/slide" Target="/ppt/slides/slide1.xml" Id="R6b3c2aec71494bf2" /><Relationship Type="http://schemas.openxmlformats.org/officeDocument/2006/relationships/slide" Target="/ppt/slides/slide2.xml" Id="Rd92f023343eb4d9b" /><Relationship Type="http://schemas.openxmlformats.org/officeDocument/2006/relationships/slide" Target="/ppt/slides/slide3.xml" Id="R55d9b90917914553" /><Relationship Type="http://schemas.openxmlformats.org/officeDocument/2006/relationships/slide" Target="/ppt/slides/slide4.xml" Id="R3ec2d06be6c14b91" /><Relationship Type="http://schemas.openxmlformats.org/officeDocument/2006/relationships/slide" Target="/ppt/slides/slide5.xml" Id="R651e43736b184c5e" /><Relationship Type="http://schemas.openxmlformats.org/officeDocument/2006/relationships/slide" Target="/ppt/slides/slide6.xml" Id="R16b0e4599b8f474a" /><Relationship Type="http://schemas.openxmlformats.org/officeDocument/2006/relationships/slide" Target="/ppt/slides/slide7.xml" Id="R56f86abde4c9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72e07a56148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956848764415a" /><Relationship Type="http://schemas.openxmlformats.org/officeDocument/2006/relationships/theme" Target="/ppt/slideMasters/theme/theme1.xml" Id="Reda990d92af7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956848764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58cb3b6844a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867efe628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8518cc3c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303389ce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327d4eb144d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28a8f9cf842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d21bf0f7a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H.N.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H.N.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NYBERG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