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045c0503c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65b18db944b01"/>
  </p:sldMasterIdLst>
  <p:sldIdLst>
    <p:sldId xmlns:r="http://schemas.openxmlformats.org/officeDocument/2006/relationships" id="256" r:id="Rdfea0fab477046db"/>
    <p:sldId xmlns:r="http://schemas.openxmlformats.org/officeDocument/2006/relationships" id="257" r:id="Re8cbd271e81944e2"/>
    <p:sldId xmlns:r="http://schemas.openxmlformats.org/officeDocument/2006/relationships" id="258" r:id="Ra42a31e8141b4ab3"/>
    <p:sldId xmlns:r="http://schemas.openxmlformats.org/officeDocument/2006/relationships" id="259" r:id="R39d73fc74808437c"/>
    <p:sldId xmlns:r="http://schemas.openxmlformats.org/officeDocument/2006/relationships" id="260" r:id="Rd7e0d392b56544b5"/>
    <p:sldId xmlns:r="http://schemas.openxmlformats.org/officeDocument/2006/relationships" id="261" r:id="R08ef233cab5845b0"/>
    <p:sldId xmlns:r="http://schemas.openxmlformats.org/officeDocument/2006/relationships" id="262" r:id="R5be518346e7d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65b18db944b01" /><Relationship Type="http://schemas.openxmlformats.org/officeDocument/2006/relationships/slide" Target="/ppt/slides/slide1.xml" Id="Rdfea0fab477046db" /><Relationship Type="http://schemas.openxmlformats.org/officeDocument/2006/relationships/slide" Target="/ppt/slides/slide2.xml" Id="Re8cbd271e81944e2" /><Relationship Type="http://schemas.openxmlformats.org/officeDocument/2006/relationships/slide" Target="/ppt/slides/slide3.xml" Id="Ra42a31e8141b4ab3" /><Relationship Type="http://schemas.openxmlformats.org/officeDocument/2006/relationships/slide" Target="/ppt/slides/slide4.xml" Id="R39d73fc74808437c" /><Relationship Type="http://schemas.openxmlformats.org/officeDocument/2006/relationships/slide" Target="/ppt/slides/slide5.xml" Id="Rd7e0d392b56544b5" /><Relationship Type="http://schemas.openxmlformats.org/officeDocument/2006/relationships/slide" Target="/ppt/slides/slide6.xml" Id="R08ef233cab5845b0" /><Relationship Type="http://schemas.openxmlformats.org/officeDocument/2006/relationships/slide" Target="/ppt/slides/slide7.xml" Id="R5be518346e7d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170ed3805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bfa908e1642db" /><Relationship Type="http://schemas.openxmlformats.org/officeDocument/2006/relationships/theme" Target="/ppt/slideMasters/theme/theme1.xml" Id="R486305b430cb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bfa908e16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949cc485c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7b6837cd6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027822f77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ab0e714d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217bfba79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5f2e32cda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293e3d3f5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ALHA HOLDING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26 832 385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19 083 935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23 540 407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ALEKSANDER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Lønnestien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