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339f81e5ea4b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b2026be711418f"/>
  </p:sldMasterIdLst>
  <p:sldIdLst>
    <p:sldId xmlns:r="http://schemas.openxmlformats.org/officeDocument/2006/relationships" id="256" r:id="R5708e70d00b44558"/>
    <p:sldId xmlns:r="http://schemas.openxmlformats.org/officeDocument/2006/relationships" id="257" r:id="Rc88c217f152b405a"/>
    <p:sldId xmlns:r="http://schemas.openxmlformats.org/officeDocument/2006/relationships" id="258" r:id="R386d343644764f3a"/>
    <p:sldId xmlns:r="http://schemas.openxmlformats.org/officeDocument/2006/relationships" id="259" r:id="Ree55a6a3a588428d"/>
    <p:sldId xmlns:r="http://schemas.openxmlformats.org/officeDocument/2006/relationships" id="260" r:id="Rd1e71d39e6784341"/>
    <p:sldId xmlns:r="http://schemas.openxmlformats.org/officeDocument/2006/relationships" id="261" r:id="R906430cff40d400e"/>
    <p:sldId xmlns:r="http://schemas.openxmlformats.org/officeDocument/2006/relationships" id="262" r:id="R44ccd37a0953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2026be711418f" /><Relationship Type="http://schemas.openxmlformats.org/officeDocument/2006/relationships/slide" Target="/ppt/slides/slide1.xml" Id="R5708e70d00b44558" /><Relationship Type="http://schemas.openxmlformats.org/officeDocument/2006/relationships/slide" Target="/ppt/slides/slide2.xml" Id="Rc88c217f152b405a" /><Relationship Type="http://schemas.openxmlformats.org/officeDocument/2006/relationships/slide" Target="/ppt/slides/slide3.xml" Id="R386d343644764f3a" /><Relationship Type="http://schemas.openxmlformats.org/officeDocument/2006/relationships/slide" Target="/ppt/slides/slide4.xml" Id="Ree55a6a3a588428d" /><Relationship Type="http://schemas.openxmlformats.org/officeDocument/2006/relationships/slide" Target="/ppt/slides/slide5.xml" Id="Rd1e71d39e6784341" /><Relationship Type="http://schemas.openxmlformats.org/officeDocument/2006/relationships/slide" Target="/ppt/slides/slide6.xml" Id="R906430cff40d400e" /><Relationship Type="http://schemas.openxmlformats.org/officeDocument/2006/relationships/slide" Target="/ppt/slides/slide7.xml" Id="R44ccd37a0953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553dbc7dd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1d893b25a4767" /><Relationship Type="http://schemas.openxmlformats.org/officeDocument/2006/relationships/theme" Target="/ppt/slideMasters/theme/theme1.xml" Id="R584e371684054b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81d893b25a47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25f04badb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1a67d1d68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1452d025d43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efe206a08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9673b79eb4a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dfeef6e97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5c51ccf174c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950 856 794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942 070 676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922 405 122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2 805 041 688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2 805 116 830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922 703 574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