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ec31f96430427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5da14cdba6497f"/>
  </p:sldMasterIdLst>
  <p:sldIdLst>
    <p:sldId xmlns:r="http://schemas.openxmlformats.org/officeDocument/2006/relationships" id="256" r:id="R784c45c879944b90"/>
    <p:sldId xmlns:r="http://schemas.openxmlformats.org/officeDocument/2006/relationships" id="257" r:id="R5f7457f035bc4cd2"/>
    <p:sldId xmlns:r="http://schemas.openxmlformats.org/officeDocument/2006/relationships" id="258" r:id="R0e1b0ad621844abb"/>
    <p:sldId xmlns:r="http://schemas.openxmlformats.org/officeDocument/2006/relationships" id="259" r:id="R7e2ed119aa8d4871"/>
    <p:sldId xmlns:r="http://schemas.openxmlformats.org/officeDocument/2006/relationships" id="260" r:id="Rb6c1ece0359143f4"/>
    <p:sldId xmlns:r="http://schemas.openxmlformats.org/officeDocument/2006/relationships" id="261" r:id="R18f069f2628b467f"/>
    <p:sldId xmlns:r="http://schemas.openxmlformats.org/officeDocument/2006/relationships" id="262" r:id="Rc8aab0a86bf448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5da14cdba6497f" /><Relationship Type="http://schemas.openxmlformats.org/officeDocument/2006/relationships/slide" Target="/ppt/slides/slide1.xml" Id="R784c45c879944b90" /><Relationship Type="http://schemas.openxmlformats.org/officeDocument/2006/relationships/slide" Target="/ppt/slides/slide2.xml" Id="R5f7457f035bc4cd2" /><Relationship Type="http://schemas.openxmlformats.org/officeDocument/2006/relationships/slide" Target="/ppt/slides/slide3.xml" Id="R0e1b0ad621844abb" /><Relationship Type="http://schemas.openxmlformats.org/officeDocument/2006/relationships/slide" Target="/ppt/slides/slide4.xml" Id="R7e2ed119aa8d4871" /><Relationship Type="http://schemas.openxmlformats.org/officeDocument/2006/relationships/slide" Target="/ppt/slides/slide5.xml" Id="Rb6c1ece0359143f4" /><Relationship Type="http://schemas.openxmlformats.org/officeDocument/2006/relationships/slide" Target="/ppt/slides/slide6.xml" Id="R18f069f2628b467f" /><Relationship Type="http://schemas.openxmlformats.org/officeDocument/2006/relationships/slide" Target="/ppt/slides/slide7.xml" Id="Rc8aab0a86bf448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27f2506f940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c7b807004313" /><Relationship Type="http://schemas.openxmlformats.org/officeDocument/2006/relationships/theme" Target="/ppt/slideMasters/theme/theme1.xml" Id="R8531d12935a047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c84c7b8070043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cd01c658454d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384f3a3e242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d1e47539542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a5e8620ed40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417ee6f494b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f24cce6c24f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26e3e1cc5c41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ABRAHA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 INVEST AS ble etablert [år] og holder til i Kolsås.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24 806 769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2 622 916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26 348 423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NINA C RUGAAS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Blekksoppgrenda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1352 Kolsås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922 844 623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ABRAHA INVEST AS</a:t>
            </a:r>
          </a:p>
        </p:txBody>
      </p:sp>
    </p:spTree>
  </p:cSld>
  <p:clrMapOvr>
    <a:masterClrMapping xmlns:a="http://schemas.openxmlformats.org/drawingml/2006/main"/>
  </p:clrMapOvr>
</p:sld>
</file>