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c2f1864c9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11d83fb31491b"/>
  </p:sldMasterIdLst>
  <p:sldIdLst>
    <p:sldId xmlns:r="http://schemas.openxmlformats.org/officeDocument/2006/relationships" id="256" r:id="Rd68dda1ff43c4a4b"/>
    <p:sldId xmlns:r="http://schemas.openxmlformats.org/officeDocument/2006/relationships" id="257" r:id="Ra5e1a674c3ec4eb7"/>
    <p:sldId xmlns:r="http://schemas.openxmlformats.org/officeDocument/2006/relationships" id="258" r:id="R061eaf300cc64367"/>
    <p:sldId xmlns:r="http://schemas.openxmlformats.org/officeDocument/2006/relationships" id="259" r:id="R5e84884c35d44b82"/>
    <p:sldId xmlns:r="http://schemas.openxmlformats.org/officeDocument/2006/relationships" id="260" r:id="R1f70a5e66b9e4beb"/>
    <p:sldId xmlns:r="http://schemas.openxmlformats.org/officeDocument/2006/relationships" id="261" r:id="Rd82780c53cf2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11d83fb31491b" /><Relationship Type="http://schemas.openxmlformats.org/officeDocument/2006/relationships/slide" Target="/ppt/slides/slide1.xml" Id="Rd68dda1ff43c4a4b" /><Relationship Type="http://schemas.openxmlformats.org/officeDocument/2006/relationships/slide" Target="/ppt/slides/slide2.xml" Id="Ra5e1a674c3ec4eb7" /><Relationship Type="http://schemas.openxmlformats.org/officeDocument/2006/relationships/slide" Target="/ppt/slides/slide3.xml" Id="R061eaf300cc64367" /><Relationship Type="http://schemas.openxmlformats.org/officeDocument/2006/relationships/slide" Target="/ppt/slides/slide4.xml" Id="R5e84884c35d44b82" /><Relationship Type="http://schemas.openxmlformats.org/officeDocument/2006/relationships/slide" Target="/ppt/slides/slide5.xml" Id="R1f70a5e66b9e4beb" /><Relationship Type="http://schemas.openxmlformats.org/officeDocument/2006/relationships/slide" Target="/ppt/slides/slide6.xml" Id="Rd82780c53cf2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574a9aa12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e42d733f74414" /><Relationship Type="http://schemas.openxmlformats.org/officeDocument/2006/relationships/theme" Target="/ppt/slideMasters/theme/theme1.xml" Id="R065bee78d752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e42d733f7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9647c3ba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de5f9966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dc0109d7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b432768f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19223b1f4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6d1c028f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ZALDO ØKONOMI JANSEN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ZALDO ØKONOMI JANSEN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Veronica Lunde Jansen, Verven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922 962 391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ZALDO ØKONOMI JANSEN</a:t>
            </a:r>
          </a:p>
        </p:txBody>
      </p:sp>
    </p:spTree>
  </p:cSld>
  <p:clrMapOvr>
    <a:masterClrMapping xmlns:a="http://schemas.openxmlformats.org/drawingml/2006/main"/>
  </p:clrMapOvr>
</p:sld>
</file>