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b73e86b20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24fb04e974638"/>
  </p:sldMasterIdLst>
  <p:sldIdLst>
    <p:sldId xmlns:r="http://schemas.openxmlformats.org/officeDocument/2006/relationships" id="256" r:id="R65dfb8e790994ee7"/>
    <p:sldId xmlns:r="http://schemas.openxmlformats.org/officeDocument/2006/relationships" id="257" r:id="R2e5591c02b5541c9"/>
    <p:sldId xmlns:r="http://schemas.openxmlformats.org/officeDocument/2006/relationships" id="258" r:id="R44e84a66fbfe4506"/>
    <p:sldId xmlns:r="http://schemas.openxmlformats.org/officeDocument/2006/relationships" id="259" r:id="R5e857640d61f4bde"/>
    <p:sldId xmlns:r="http://schemas.openxmlformats.org/officeDocument/2006/relationships" id="260" r:id="R1cb241a7d0ae4b09"/>
    <p:sldId xmlns:r="http://schemas.openxmlformats.org/officeDocument/2006/relationships" id="261" r:id="R77f3943ddb254ace"/>
    <p:sldId xmlns:r="http://schemas.openxmlformats.org/officeDocument/2006/relationships" id="262" r:id="Re59dacafddb9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24fb04e974638" /><Relationship Type="http://schemas.openxmlformats.org/officeDocument/2006/relationships/slide" Target="/ppt/slides/slide1.xml" Id="R65dfb8e790994ee7" /><Relationship Type="http://schemas.openxmlformats.org/officeDocument/2006/relationships/slide" Target="/ppt/slides/slide2.xml" Id="R2e5591c02b5541c9" /><Relationship Type="http://schemas.openxmlformats.org/officeDocument/2006/relationships/slide" Target="/ppt/slides/slide3.xml" Id="R44e84a66fbfe4506" /><Relationship Type="http://schemas.openxmlformats.org/officeDocument/2006/relationships/slide" Target="/ppt/slides/slide4.xml" Id="R5e857640d61f4bde" /><Relationship Type="http://schemas.openxmlformats.org/officeDocument/2006/relationships/slide" Target="/ppt/slides/slide5.xml" Id="R1cb241a7d0ae4b09" /><Relationship Type="http://schemas.openxmlformats.org/officeDocument/2006/relationships/slide" Target="/ppt/slides/slide6.xml" Id="R77f3943ddb254ace" /><Relationship Type="http://schemas.openxmlformats.org/officeDocument/2006/relationships/slide" Target="/ppt/slides/slide7.xml" Id="Re59dacafddb9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26eeae907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41e1cd01467e" /><Relationship Type="http://schemas.openxmlformats.org/officeDocument/2006/relationships/theme" Target="/ppt/slideMasters/theme/theme1.xml" Id="Rea939ca7a00a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441e1cd01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d034c590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8050a34b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f06d023f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a8e9d354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81462b17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b9661274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0f656220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