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76ad649e4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56d7e0bbe64199"/>
  </p:sldMasterIdLst>
  <p:sldIdLst>
    <p:sldId xmlns:r="http://schemas.openxmlformats.org/officeDocument/2006/relationships" id="256" r:id="R08af17c55dcf4a1f"/>
    <p:sldId xmlns:r="http://schemas.openxmlformats.org/officeDocument/2006/relationships" id="257" r:id="R8d4d8e9a34cd434d"/>
    <p:sldId xmlns:r="http://schemas.openxmlformats.org/officeDocument/2006/relationships" id="258" r:id="R3416a66ce42345bf"/>
    <p:sldId xmlns:r="http://schemas.openxmlformats.org/officeDocument/2006/relationships" id="259" r:id="Rb993db71348346fe"/>
    <p:sldId xmlns:r="http://schemas.openxmlformats.org/officeDocument/2006/relationships" id="260" r:id="R4e771ead7086454c"/>
    <p:sldId xmlns:r="http://schemas.openxmlformats.org/officeDocument/2006/relationships" id="261" r:id="Rbc8c8bef4a17400c"/>
    <p:sldId xmlns:r="http://schemas.openxmlformats.org/officeDocument/2006/relationships" id="262" r:id="R077afe691621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6d7e0bbe64199" /><Relationship Type="http://schemas.openxmlformats.org/officeDocument/2006/relationships/slide" Target="/ppt/slides/slide1.xml" Id="R08af17c55dcf4a1f" /><Relationship Type="http://schemas.openxmlformats.org/officeDocument/2006/relationships/slide" Target="/ppt/slides/slide2.xml" Id="R8d4d8e9a34cd434d" /><Relationship Type="http://schemas.openxmlformats.org/officeDocument/2006/relationships/slide" Target="/ppt/slides/slide3.xml" Id="R3416a66ce42345bf" /><Relationship Type="http://schemas.openxmlformats.org/officeDocument/2006/relationships/slide" Target="/ppt/slides/slide4.xml" Id="Rb993db71348346fe" /><Relationship Type="http://schemas.openxmlformats.org/officeDocument/2006/relationships/slide" Target="/ppt/slides/slide5.xml" Id="R4e771ead7086454c" /><Relationship Type="http://schemas.openxmlformats.org/officeDocument/2006/relationships/slide" Target="/ppt/slides/slide6.xml" Id="Rbc8c8bef4a17400c" /><Relationship Type="http://schemas.openxmlformats.org/officeDocument/2006/relationships/slide" Target="/ppt/slides/slide7.xml" Id="R077afe691621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33335ae40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2e1acad4846a3" /><Relationship Type="http://schemas.openxmlformats.org/officeDocument/2006/relationships/theme" Target="/ppt/slideMasters/theme/theme1.xml" Id="R61fff4438739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62e1acad48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c85c4d524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d64936309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69a582f874c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f36e90a5b42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570e8b0a24a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04cbd78954b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bdb7b0df9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