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69929f108341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77e8104aba4d49"/>
  </p:sldMasterIdLst>
  <p:sldIdLst>
    <p:sldId xmlns:r="http://schemas.openxmlformats.org/officeDocument/2006/relationships" id="256" r:id="R7106d8a0558d481b"/>
    <p:sldId xmlns:r="http://schemas.openxmlformats.org/officeDocument/2006/relationships" id="257" r:id="R98ca8c11b4d14286"/>
    <p:sldId xmlns:r="http://schemas.openxmlformats.org/officeDocument/2006/relationships" id="258" r:id="Rcc4fd4c2970d4e8d"/>
    <p:sldId xmlns:r="http://schemas.openxmlformats.org/officeDocument/2006/relationships" id="259" r:id="R29da3a156df147dc"/>
    <p:sldId xmlns:r="http://schemas.openxmlformats.org/officeDocument/2006/relationships" id="260" r:id="Re195114dbfa5402f"/>
    <p:sldId xmlns:r="http://schemas.openxmlformats.org/officeDocument/2006/relationships" id="261" r:id="Rc53fdb665a0c4765"/>
    <p:sldId xmlns:r="http://schemas.openxmlformats.org/officeDocument/2006/relationships" id="262" r:id="R44fbdd7fd17241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77e8104aba4d49" /><Relationship Type="http://schemas.openxmlformats.org/officeDocument/2006/relationships/slide" Target="/ppt/slides/slide1.xml" Id="R7106d8a0558d481b" /><Relationship Type="http://schemas.openxmlformats.org/officeDocument/2006/relationships/slide" Target="/ppt/slides/slide2.xml" Id="R98ca8c11b4d14286" /><Relationship Type="http://schemas.openxmlformats.org/officeDocument/2006/relationships/slide" Target="/ppt/slides/slide3.xml" Id="Rcc4fd4c2970d4e8d" /><Relationship Type="http://schemas.openxmlformats.org/officeDocument/2006/relationships/slide" Target="/ppt/slides/slide4.xml" Id="R29da3a156df147dc" /><Relationship Type="http://schemas.openxmlformats.org/officeDocument/2006/relationships/slide" Target="/ppt/slides/slide5.xml" Id="Re195114dbfa5402f" /><Relationship Type="http://schemas.openxmlformats.org/officeDocument/2006/relationships/slide" Target="/ppt/slides/slide6.xml" Id="Rc53fdb665a0c4765" /><Relationship Type="http://schemas.openxmlformats.org/officeDocument/2006/relationships/slide" Target="/ppt/slides/slide7.xml" Id="R44fbdd7fd17241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debc93e2ae44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a0146161c4799" /><Relationship Type="http://schemas.openxmlformats.org/officeDocument/2006/relationships/theme" Target="/ppt/slideMasters/theme/theme1.xml" Id="Rd41b728ebaf446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1a0146161c47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1cec25acb40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d1af3e60f4e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d1f6c32544f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0d21b46d749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c2969872a4d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e4a4545054c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188d914534b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OSLO 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OSLO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OSLO TEAM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OSLO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OSLO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OSLO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OSLO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VIKINGENE INVEST AS  –  41,8 %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KGO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BAKKERUD INVEST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DEMROEN HOLDING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ABRAHA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OSLO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923 090 010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OSLO TEAM AS</a:t>
            </a:r>
          </a:p>
        </p:txBody>
      </p:sp>
    </p:spTree>
  </p:cSld>
  <p:clrMapOvr>
    <a:masterClrMapping xmlns:a="http://schemas.openxmlformats.org/drawingml/2006/main"/>
  </p:clrMapOvr>
</p:sld>
</file>