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03f055881146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8f645d2f1843e0"/>
  </p:sldMasterIdLst>
  <p:sldIdLst>
    <p:sldId xmlns:r="http://schemas.openxmlformats.org/officeDocument/2006/relationships" id="256" r:id="Re890dc844baa4ac4"/>
    <p:sldId xmlns:r="http://schemas.openxmlformats.org/officeDocument/2006/relationships" id="257" r:id="R199226d7166d4332"/>
    <p:sldId xmlns:r="http://schemas.openxmlformats.org/officeDocument/2006/relationships" id="258" r:id="Rd27d8b25882b43e5"/>
    <p:sldId xmlns:r="http://schemas.openxmlformats.org/officeDocument/2006/relationships" id="259" r:id="Rd72705076e1a4c6b"/>
    <p:sldId xmlns:r="http://schemas.openxmlformats.org/officeDocument/2006/relationships" id="260" r:id="Ra2abdea0bcf94c0c"/>
    <p:sldId xmlns:r="http://schemas.openxmlformats.org/officeDocument/2006/relationships" id="261" r:id="R3419172097974fdd"/>
    <p:sldId xmlns:r="http://schemas.openxmlformats.org/officeDocument/2006/relationships" id="262" r:id="Rffafa932001f4e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8f645d2f1843e0" /><Relationship Type="http://schemas.openxmlformats.org/officeDocument/2006/relationships/slide" Target="/ppt/slides/slide1.xml" Id="Re890dc844baa4ac4" /><Relationship Type="http://schemas.openxmlformats.org/officeDocument/2006/relationships/slide" Target="/ppt/slides/slide2.xml" Id="R199226d7166d4332" /><Relationship Type="http://schemas.openxmlformats.org/officeDocument/2006/relationships/slide" Target="/ppt/slides/slide3.xml" Id="Rd27d8b25882b43e5" /><Relationship Type="http://schemas.openxmlformats.org/officeDocument/2006/relationships/slide" Target="/ppt/slides/slide4.xml" Id="Rd72705076e1a4c6b" /><Relationship Type="http://schemas.openxmlformats.org/officeDocument/2006/relationships/slide" Target="/ppt/slides/slide5.xml" Id="Ra2abdea0bcf94c0c" /><Relationship Type="http://schemas.openxmlformats.org/officeDocument/2006/relationships/slide" Target="/ppt/slides/slide6.xml" Id="R3419172097974fdd" /><Relationship Type="http://schemas.openxmlformats.org/officeDocument/2006/relationships/slide" Target="/ppt/slides/slide7.xml" Id="Rffafa932001f4e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2cf47b0fd445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9e35156734f35" /><Relationship Type="http://schemas.openxmlformats.org/officeDocument/2006/relationships/theme" Target="/ppt/slideMasters/theme/theme1.xml" Id="R45fd0088f9774a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e9e35156734f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e65cae3904a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fa06581b741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c522bb06444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eb6515a9940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e42b6ab9345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8751a1d3c4c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8386bd18f49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AIDER KONSERN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KONSERN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12 449 000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−37 774 000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−52 063 000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881 116 000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3 307 752 000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923 090 029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