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eb4592e86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69f44c3b04ae5"/>
  </p:sldMasterIdLst>
  <p:sldIdLst>
    <p:sldId xmlns:r="http://schemas.openxmlformats.org/officeDocument/2006/relationships" id="256" r:id="Rf6fd5a45550e41cf"/>
    <p:sldId xmlns:r="http://schemas.openxmlformats.org/officeDocument/2006/relationships" id="257" r:id="R5f23fe4e073d4d67"/>
    <p:sldId xmlns:r="http://schemas.openxmlformats.org/officeDocument/2006/relationships" id="258" r:id="R1ddb01d8e2e84de9"/>
    <p:sldId xmlns:r="http://schemas.openxmlformats.org/officeDocument/2006/relationships" id="259" r:id="Rae4dcfcd7b3f4b79"/>
    <p:sldId xmlns:r="http://schemas.openxmlformats.org/officeDocument/2006/relationships" id="260" r:id="Rc833d82abf21450c"/>
    <p:sldId xmlns:r="http://schemas.openxmlformats.org/officeDocument/2006/relationships" id="261" r:id="Raa9a8a739643436e"/>
    <p:sldId xmlns:r="http://schemas.openxmlformats.org/officeDocument/2006/relationships" id="262" r:id="R1a39b5ebad7646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69f44c3b04ae5" /><Relationship Type="http://schemas.openxmlformats.org/officeDocument/2006/relationships/slide" Target="/ppt/slides/slide1.xml" Id="Rf6fd5a45550e41cf" /><Relationship Type="http://schemas.openxmlformats.org/officeDocument/2006/relationships/slide" Target="/ppt/slides/slide2.xml" Id="R5f23fe4e073d4d67" /><Relationship Type="http://schemas.openxmlformats.org/officeDocument/2006/relationships/slide" Target="/ppt/slides/slide3.xml" Id="R1ddb01d8e2e84de9" /><Relationship Type="http://schemas.openxmlformats.org/officeDocument/2006/relationships/slide" Target="/ppt/slides/slide4.xml" Id="Rae4dcfcd7b3f4b79" /><Relationship Type="http://schemas.openxmlformats.org/officeDocument/2006/relationships/slide" Target="/ppt/slides/slide5.xml" Id="Rc833d82abf21450c" /><Relationship Type="http://schemas.openxmlformats.org/officeDocument/2006/relationships/slide" Target="/ppt/slides/slide6.xml" Id="Raa9a8a739643436e" /><Relationship Type="http://schemas.openxmlformats.org/officeDocument/2006/relationships/slide" Target="/ppt/slides/slide7.xml" Id="R1a39b5ebad7646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97c9842ed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d5ae6e99643f2" /><Relationship Type="http://schemas.openxmlformats.org/officeDocument/2006/relationships/theme" Target="/ppt/slideMasters/theme/theme1.xml" Id="R422e76d7cbaf45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d5ae6e99643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3af5075fb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ed10ea6f5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b32abb7f74e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b0d9bb2c8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a9c7c127f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6ebeae52048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75ce84fd5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 AS ble etablert [år] og holder til i Godøya.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113 599 239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−7 056 300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130 417 917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172 798 008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663 164 729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STAALE OTTO DYB  –  41,1 %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MORTEN AARSETH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 II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FLEM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STIG FLEM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DYBDE AS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Jussmarka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6055 Godøya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923 095 489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