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bfad2084c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6b77f4f074c44"/>
  </p:sldMasterIdLst>
  <p:sldIdLst>
    <p:sldId xmlns:r="http://schemas.openxmlformats.org/officeDocument/2006/relationships" id="256" r:id="R95f3ad157ed4420e"/>
    <p:sldId xmlns:r="http://schemas.openxmlformats.org/officeDocument/2006/relationships" id="257" r:id="R2feacb9aad0848a1"/>
    <p:sldId xmlns:r="http://schemas.openxmlformats.org/officeDocument/2006/relationships" id="258" r:id="R6dc99ac8eb414e20"/>
    <p:sldId xmlns:r="http://schemas.openxmlformats.org/officeDocument/2006/relationships" id="259" r:id="R6000a14d642b4c40"/>
    <p:sldId xmlns:r="http://schemas.openxmlformats.org/officeDocument/2006/relationships" id="260" r:id="Rc60bf0300ff44c70"/>
    <p:sldId xmlns:r="http://schemas.openxmlformats.org/officeDocument/2006/relationships" id="261" r:id="R627e64e182184b57"/>
    <p:sldId xmlns:r="http://schemas.openxmlformats.org/officeDocument/2006/relationships" id="262" r:id="Ra4c27c1cb2d5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6b77f4f074c44" /><Relationship Type="http://schemas.openxmlformats.org/officeDocument/2006/relationships/slide" Target="/ppt/slides/slide1.xml" Id="R95f3ad157ed4420e" /><Relationship Type="http://schemas.openxmlformats.org/officeDocument/2006/relationships/slide" Target="/ppt/slides/slide2.xml" Id="R2feacb9aad0848a1" /><Relationship Type="http://schemas.openxmlformats.org/officeDocument/2006/relationships/slide" Target="/ppt/slides/slide3.xml" Id="R6dc99ac8eb414e20" /><Relationship Type="http://schemas.openxmlformats.org/officeDocument/2006/relationships/slide" Target="/ppt/slides/slide4.xml" Id="R6000a14d642b4c40" /><Relationship Type="http://schemas.openxmlformats.org/officeDocument/2006/relationships/slide" Target="/ppt/slides/slide5.xml" Id="Rc60bf0300ff44c70" /><Relationship Type="http://schemas.openxmlformats.org/officeDocument/2006/relationships/slide" Target="/ppt/slides/slide6.xml" Id="R627e64e182184b57" /><Relationship Type="http://schemas.openxmlformats.org/officeDocument/2006/relationships/slide" Target="/ppt/slides/slide7.xml" Id="Ra4c27c1cb2d5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42086c1dc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10d14f464a2c" /><Relationship Type="http://schemas.openxmlformats.org/officeDocument/2006/relationships/theme" Target="/ppt/slideMasters/theme/theme1.xml" Id="Rce6d8d915224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b10d14f46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c6e76e5c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d53ac9b81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67c73db2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c3452b7e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df6da41f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987192c8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4d96df82d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