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080a3ff6994a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8ce4e23afe4c0f"/>
  </p:sldMasterIdLst>
  <p:sldIdLst>
    <p:sldId xmlns:r="http://schemas.openxmlformats.org/officeDocument/2006/relationships" id="256" r:id="R235cbb7c9f30448c"/>
    <p:sldId xmlns:r="http://schemas.openxmlformats.org/officeDocument/2006/relationships" id="257" r:id="R34b4b1ff10b14c93"/>
    <p:sldId xmlns:r="http://schemas.openxmlformats.org/officeDocument/2006/relationships" id="258" r:id="R71e6c210ac28449d"/>
    <p:sldId xmlns:r="http://schemas.openxmlformats.org/officeDocument/2006/relationships" id="259" r:id="R059e40ecdd334667"/>
    <p:sldId xmlns:r="http://schemas.openxmlformats.org/officeDocument/2006/relationships" id="260" r:id="Rd9d75afd94b54a53"/>
    <p:sldId xmlns:r="http://schemas.openxmlformats.org/officeDocument/2006/relationships" id="261" r:id="R32e2b968b0274f05"/>
    <p:sldId xmlns:r="http://schemas.openxmlformats.org/officeDocument/2006/relationships" id="262" r:id="R5f6625dfc7f545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8ce4e23afe4c0f" /><Relationship Type="http://schemas.openxmlformats.org/officeDocument/2006/relationships/slide" Target="/ppt/slides/slide1.xml" Id="R235cbb7c9f30448c" /><Relationship Type="http://schemas.openxmlformats.org/officeDocument/2006/relationships/slide" Target="/ppt/slides/slide2.xml" Id="R34b4b1ff10b14c93" /><Relationship Type="http://schemas.openxmlformats.org/officeDocument/2006/relationships/slide" Target="/ppt/slides/slide3.xml" Id="R71e6c210ac28449d" /><Relationship Type="http://schemas.openxmlformats.org/officeDocument/2006/relationships/slide" Target="/ppt/slides/slide4.xml" Id="R059e40ecdd334667" /><Relationship Type="http://schemas.openxmlformats.org/officeDocument/2006/relationships/slide" Target="/ppt/slides/slide5.xml" Id="Rd9d75afd94b54a53" /><Relationship Type="http://schemas.openxmlformats.org/officeDocument/2006/relationships/slide" Target="/ppt/slides/slide6.xml" Id="R32e2b968b0274f05" /><Relationship Type="http://schemas.openxmlformats.org/officeDocument/2006/relationships/slide" Target="/ppt/slides/slide7.xml" Id="R5f6625dfc7f545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e27d71f66c43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28cf6035a42de" /><Relationship Type="http://schemas.openxmlformats.org/officeDocument/2006/relationships/theme" Target="/ppt/slideMasters/theme/theme1.xml" Id="Rc405e3198dc24e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b28cf6035a42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b628717c549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5d6752fdd41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2d81b839946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9c135b7674e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f164eec084a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5341c61774b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d97344f7c41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MYHROS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MYHROS AS ble etablert [år] og holder til i Olsvik.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1 043 028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1 771 770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MYHRE ROSVOLD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Myhre Rosvold, Fæsteråsen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5184 Olsvik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923 138 366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