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51b99b37c04b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7b74fc4fb44bb1"/>
  </p:sldMasterIdLst>
  <p:sldIdLst>
    <p:sldId xmlns:r="http://schemas.openxmlformats.org/officeDocument/2006/relationships" id="256" r:id="R7e36ddf154004e39"/>
    <p:sldId xmlns:r="http://schemas.openxmlformats.org/officeDocument/2006/relationships" id="257" r:id="Re37b0b11bdde4179"/>
    <p:sldId xmlns:r="http://schemas.openxmlformats.org/officeDocument/2006/relationships" id="258" r:id="R49d9c9966f55472c"/>
    <p:sldId xmlns:r="http://schemas.openxmlformats.org/officeDocument/2006/relationships" id="259" r:id="R5f061be5d921485a"/>
    <p:sldId xmlns:r="http://schemas.openxmlformats.org/officeDocument/2006/relationships" id="260" r:id="R172b19fbaee047fd"/>
    <p:sldId xmlns:r="http://schemas.openxmlformats.org/officeDocument/2006/relationships" id="261" r:id="Raf81b17b38674edb"/>
    <p:sldId xmlns:r="http://schemas.openxmlformats.org/officeDocument/2006/relationships" id="262" r:id="R122d9989e4bd4c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7b74fc4fb44bb1" /><Relationship Type="http://schemas.openxmlformats.org/officeDocument/2006/relationships/slide" Target="/ppt/slides/slide1.xml" Id="R7e36ddf154004e39" /><Relationship Type="http://schemas.openxmlformats.org/officeDocument/2006/relationships/slide" Target="/ppt/slides/slide2.xml" Id="Re37b0b11bdde4179" /><Relationship Type="http://schemas.openxmlformats.org/officeDocument/2006/relationships/slide" Target="/ppt/slides/slide3.xml" Id="R49d9c9966f55472c" /><Relationship Type="http://schemas.openxmlformats.org/officeDocument/2006/relationships/slide" Target="/ppt/slides/slide4.xml" Id="R5f061be5d921485a" /><Relationship Type="http://schemas.openxmlformats.org/officeDocument/2006/relationships/slide" Target="/ppt/slides/slide5.xml" Id="R172b19fbaee047fd" /><Relationship Type="http://schemas.openxmlformats.org/officeDocument/2006/relationships/slide" Target="/ppt/slides/slide6.xml" Id="Raf81b17b38674edb" /><Relationship Type="http://schemas.openxmlformats.org/officeDocument/2006/relationships/slide" Target="/ppt/slides/slide7.xml" Id="R122d9989e4bd4c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bbb5e5989c4f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ba991d3c9b4de6" /><Relationship Type="http://schemas.openxmlformats.org/officeDocument/2006/relationships/theme" Target="/ppt/slideMasters/theme/theme1.xml" Id="R95a2aac26b5648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ba991d3c9b4d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591c63fde46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4198d44fc49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f2559105b4b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17e8ee2df40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03ac254ef47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e9189059c4f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5c78ee41b49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SMERLINGEN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SMERLINGEN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SMERLINGEN INVEST AS ble etablert [år] og holder til i Tofte.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SMERLINGEN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SMERLINGEN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SMERLINGEN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635 007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2 057 142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1 660 970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SMERLINGEN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LINDA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GULBRANDSEN RUNE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SMERLINGEN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Smerlingveien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3482 Tofte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923 158 421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SMERLINGEN INVEST AS</a:t>
            </a:r>
          </a:p>
        </p:txBody>
      </p:sp>
    </p:spTree>
  </p:cSld>
  <p:clrMapOvr>
    <a:masterClrMapping xmlns:a="http://schemas.openxmlformats.org/drawingml/2006/main"/>
  </p:clrMapOvr>
</p:sld>
</file>