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6145dc6f3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e1d90c32e4b43"/>
  </p:sldMasterIdLst>
  <p:sldIdLst>
    <p:sldId xmlns:r="http://schemas.openxmlformats.org/officeDocument/2006/relationships" id="256" r:id="Rc55d888c904f490c"/>
    <p:sldId xmlns:r="http://schemas.openxmlformats.org/officeDocument/2006/relationships" id="257" r:id="R7c3cb07d4f004ceb"/>
    <p:sldId xmlns:r="http://schemas.openxmlformats.org/officeDocument/2006/relationships" id="258" r:id="R8eee4bc95e3247e2"/>
    <p:sldId xmlns:r="http://schemas.openxmlformats.org/officeDocument/2006/relationships" id="259" r:id="R80c993b4ecc54ccb"/>
    <p:sldId xmlns:r="http://schemas.openxmlformats.org/officeDocument/2006/relationships" id="260" r:id="Rfe82eb48b87f4e63"/>
    <p:sldId xmlns:r="http://schemas.openxmlformats.org/officeDocument/2006/relationships" id="261" r:id="R136c3aea06a344ef"/>
    <p:sldId xmlns:r="http://schemas.openxmlformats.org/officeDocument/2006/relationships" id="262" r:id="R1df339ba64bf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e1d90c32e4b43" /><Relationship Type="http://schemas.openxmlformats.org/officeDocument/2006/relationships/slide" Target="/ppt/slides/slide1.xml" Id="Rc55d888c904f490c" /><Relationship Type="http://schemas.openxmlformats.org/officeDocument/2006/relationships/slide" Target="/ppt/slides/slide2.xml" Id="R7c3cb07d4f004ceb" /><Relationship Type="http://schemas.openxmlformats.org/officeDocument/2006/relationships/slide" Target="/ppt/slides/slide3.xml" Id="R8eee4bc95e3247e2" /><Relationship Type="http://schemas.openxmlformats.org/officeDocument/2006/relationships/slide" Target="/ppt/slides/slide4.xml" Id="R80c993b4ecc54ccb" /><Relationship Type="http://schemas.openxmlformats.org/officeDocument/2006/relationships/slide" Target="/ppt/slides/slide5.xml" Id="Rfe82eb48b87f4e63" /><Relationship Type="http://schemas.openxmlformats.org/officeDocument/2006/relationships/slide" Target="/ppt/slides/slide6.xml" Id="R136c3aea06a344ef" /><Relationship Type="http://schemas.openxmlformats.org/officeDocument/2006/relationships/slide" Target="/ppt/slides/slide7.xml" Id="R1df339ba64bf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452d47d49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11ed022f4ebc" /><Relationship Type="http://schemas.openxmlformats.org/officeDocument/2006/relationships/theme" Target="/ppt/slideMasters/theme/theme1.xml" Id="Rd569fe981660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411ed022f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ef97ce22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23a2b116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613b9b5c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3befb8f08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2ae12064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06c53e3bb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7155c6ba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CAY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