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e435fead9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ae5b36c084f58"/>
  </p:sldMasterIdLst>
  <p:sldIdLst>
    <p:sldId xmlns:r="http://schemas.openxmlformats.org/officeDocument/2006/relationships" id="256" r:id="R62638352f87044de"/>
    <p:sldId xmlns:r="http://schemas.openxmlformats.org/officeDocument/2006/relationships" id="257" r:id="R5ff3aeaf59c14bee"/>
    <p:sldId xmlns:r="http://schemas.openxmlformats.org/officeDocument/2006/relationships" id="258" r:id="Rb9e306c34eca4316"/>
    <p:sldId xmlns:r="http://schemas.openxmlformats.org/officeDocument/2006/relationships" id="259" r:id="Rb20f2fe8fda64c1f"/>
    <p:sldId xmlns:r="http://schemas.openxmlformats.org/officeDocument/2006/relationships" id="260" r:id="R75b9330a4cd94aa6"/>
    <p:sldId xmlns:r="http://schemas.openxmlformats.org/officeDocument/2006/relationships" id="261" r:id="R4af20eca77bd4f00"/>
    <p:sldId xmlns:r="http://schemas.openxmlformats.org/officeDocument/2006/relationships" id="262" r:id="R54c7cdd3bf6a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ae5b36c084f58" /><Relationship Type="http://schemas.openxmlformats.org/officeDocument/2006/relationships/slide" Target="/ppt/slides/slide1.xml" Id="R62638352f87044de" /><Relationship Type="http://schemas.openxmlformats.org/officeDocument/2006/relationships/slide" Target="/ppt/slides/slide2.xml" Id="R5ff3aeaf59c14bee" /><Relationship Type="http://schemas.openxmlformats.org/officeDocument/2006/relationships/slide" Target="/ppt/slides/slide3.xml" Id="Rb9e306c34eca4316" /><Relationship Type="http://schemas.openxmlformats.org/officeDocument/2006/relationships/slide" Target="/ppt/slides/slide4.xml" Id="Rb20f2fe8fda64c1f" /><Relationship Type="http://schemas.openxmlformats.org/officeDocument/2006/relationships/slide" Target="/ppt/slides/slide5.xml" Id="R75b9330a4cd94aa6" /><Relationship Type="http://schemas.openxmlformats.org/officeDocument/2006/relationships/slide" Target="/ppt/slides/slide6.xml" Id="R4af20eca77bd4f00" /><Relationship Type="http://schemas.openxmlformats.org/officeDocument/2006/relationships/slide" Target="/ppt/slides/slide7.xml" Id="R54c7cdd3bf6a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3e1d4e6d0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236f6e2b45a0" /><Relationship Type="http://schemas.openxmlformats.org/officeDocument/2006/relationships/theme" Target="/ppt/slideMasters/theme/theme1.xml" Id="Rccb577522754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d236f6e2b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d4cdeec6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4cb11d68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da35d3c2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9a9d3816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e57b5cbdd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2adb7298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83297219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LARS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