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09dbba3e2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ee6ab331149c6"/>
  </p:sldMasterIdLst>
  <p:sldIdLst>
    <p:sldId xmlns:r="http://schemas.openxmlformats.org/officeDocument/2006/relationships" id="256" r:id="R62bff13f21ca4ebe"/>
    <p:sldId xmlns:r="http://schemas.openxmlformats.org/officeDocument/2006/relationships" id="257" r:id="Re35ea73ed6214765"/>
    <p:sldId xmlns:r="http://schemas.openxmlformats.org/officeDocument/2006/relationships" id="258" r:id="R61320127f6cd4c71"/>
    <p:sldId xmlns:r="http://schemas.openxmlformats.org/officeDocument/2006/relationships" id="259" r:id="Rab81381a04814b7d"/>
    <p:sldId xmlns:r="http://schemas.openxmlformats.org/officeDocument/2006/relationships" id="260" r:id="R9051f9e71f3a42e0"/>
    <p:sldId xmlns:r="http://schemas.openxmlformats.org/officeDocument/2006/relationships" id="261" r:id="R332676658470411d"/>
    <p:sldId xmlns:r="http://schemas.openxmlformats.org/officeDocument/2006/relationships" id="262" r:id="R1de03bd6515a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ee6ab331149c6" /><Relationship Type="http://schemas.openxmlformats.org/officeDocument/2006/relationships/slide" Target="/ppt/slides/slide1.xml" Id="R62bff13f21ca4ebe" /><Relationship Type="http://schemas.openxmlformats.org/officeDocument/2006/relationships/slide" Target="/ppt/slides/slide2.xml" Id="Re35ea73ed6214765" /><Relationship Type="http://schemas.openxmlformats.org/officeDocument/2006/relationships/slide" Target="/ppt/slides/slide3.xml" Id="R61320127f6cd4c71" /><Relationship Type="http://schemas.openxmlformats.org/officeDocument/2006/relationships/slide" Target="/ppt/slides/slide4.xml" Id="Rab81381a04814b7d" /><Relationship Type="http://schemas.openxmlformats.org/officeDocument/2006/relationships/slide" Target="/ppt/slides/slide5.xml" Id="R9051f9e71f3a42e0" /><Relationship Type="http://schemas.openxmlformats.org/officeDocument/2006/relationships/slide" Target="/ppt/slides/slide6.xml" Id="R332676658470411d" /><Relationship Type="http://schemas.openxmlformats.org/officeDocument/2006/relationships/slide" Target="/ppt/slides/slide7.xml" Id="R1de03bd6515a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09bd82b98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d3b13f8c64c42" /><Relationship Type="http://schemas.openxmlformats.org/officeDocument/2006/relationships/theme" Target="/ppt/slideMasters/theme/theme1.xml" Id="R1037ca2174c1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d3b13f8c6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2b54e165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e77844c9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0b260904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42fb48e2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4074ea3f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5306fc030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6175a7d88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