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acd156c44548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f7fb36f722491f"/>
  </p:sldMasterIdLst>
  <p:sldIdLst>
    <p:sldId xmlns:r="http://schemas.openxmlformats.org/officeDocument/2006/relationships" id="256" r:id="Rc8210ffece334965"/>
    <p:sldId xmlns:r="http://schemas.openxmlformats.org/officeDocument/2006/relationships" id="257" r:id="R737400a730cd4854"/>
    <p:sldId xmlns:r="http://schemas.openxmlformats.org/officeDocument/2006/relationships" id="258" r:id="Rb902ef3e14314f9d"/>
    <p:sldId xmlns:r="http://schemas.openxmlformats.org/officeDocument/2006/relationships" id="259" r:id="R687c315ef07e4701"/>
    <p:sldId xmlns:r="http://schemas.openxmlformats.org/officeDocument/2006/relationships" id="260" r:id="Rf67d2b8e9b654b57"/>
    <p:sldId xmlns:r="http://schemas.openxmlformats.org/officeDocument/2006/relationships" id="261" r:id="R15ea1659ecce49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f7fb36f722491f" /><Relationship Type="http://schemas.openxmlformats.org/officeDocument/2006/relationships/slide" Target="/ppt/slides/slide1.xml" Id="Rc8210ffece334965" /><Relationship Type="http://schemas.openxmlformats.org/officeDocument/2006/relationships/slide" Target="/ppt/slides/slide2.xml" Id="R737400a730cd4854" /><Relationship Type="http://schemas.openxmlformats.org/officeDocument/2006/relationships/slide" Target="/ppt/slides/slide3.xml" Id="Rb902ef3e14314f9d" /><Relationship Type="http://schemas.openxmlformats.org/officeDocument/2006/relationships/slide" Target="/ppt/slides/slide4.xml" Id="R687c315ef07e4701" /><Relationship Type="http://schemas.openxmlformats.org/officeDocument/2006/relationships/slide" Target="/ppt/slides/slide5.xml" Id="Rf67d2b8e9b654b57" /><Relationship Type="http://schemas.openxmlformats.org/officeDocument/2006/relationships/slide" Target="/ppt/slides/slide6.xml" Id="R15ea1659ecce49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e14c84b86e40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305c9de884815" /><Relationship Type="http://schemas.openxmlformats.org/officeDocument/2006/relationships/theme" Target="/ppt/slideMasters/theme/theme1.xml" Id="R2b8b29b759044f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8305c9de8848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cc181b5c744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d03babf7f4c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c894546894e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1c0e6c33b4b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3da4b1a1c45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d4e8aad0744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SOFICA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Katrine Bratteberg, Frydenbølien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923 215 964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