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c5b8b7f62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ff7122f7fa4150"/>
  </p:sldMasterIdLst>
  <p:sldIdLst>
    <p:sldId xmlns:r="http://schemas.openxmlformats.org/officeDocument/2006/relationships" id="256" r:id="Rd6765be7a6dc407c"/>
    <p:sldId xmlns:r="http://schemas.openxmlformats.org/officeDocument/2006/relationships" id="257" r:id="Rcaadc915d5ca46a9"/>
    <p:sldId xmlns:r="http://schemas.openxmlformats.org/officeDocument/2006/relationships" id="258" r:id="R4a679a197a2441d9"/>
    <p:sldId xmlns:r="http://schemas.openxmlformats.org/officeDocument/2006/relationships" id="259" r:id="R62801931f1f64f2f"/>
    <p:sldId xmlns:r="http://schemas.openxmlformats.org/officeDocument/2006/relationships" id="260" r:id="R38efa8daaae84517"/>
    <p:sldId xmlns:r="http://schemas.openxmlformats.org/officeDocument/2006/relationships" id="261" r:id="Rbc33e987f89b44cc"/>
    <p:sldId xmlns:r="http://schemas.openxmlformats.org/officeDocument/2006/relationships" id="262" r:id="Rc60531c7694c49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f7122f7fa4150" /><Relationship Type="http://schemas.openxmlformats.org/officeDocument/2006/relationships/slide" Target="/ppt/slides/slide1.xml" Id="Rd6765be7a6dc407c" /><Relationship Type="http://schemas.openxmlformats.org/officeDocument/2006/relationships/slide" Target="/ppt/slides/slide2.xml" Id="Rcaadc915d5ca46a9" /><Relationship Type="http://schemas.openxmlformats.org/officeDocument/2006/relationships/slide" Target="/ppt/slides/slide3.xml" Id="R4a679a197a2441d9" /><Relationship Type="http://schemas.openxmlformats.org/officeDocument/2006/relationships/slide" Target="/ppt/slides/slide4.xml" Id="R62801931f1f64f2f" /><Relationship Type="http://schemas.openxmlformats.org/officeDocument/2006/relationships/slide" Target="/ppt/slides/slide5.xml" Id="R38efa8daaae84517" /><Relationship Type="http://schemas.openxmlformats.org/officeDocument/2006/relationships/slide" Target="/ppt/slides/slide6.xml" Id="Rbc33e987f89b44cc" /><Relationship Type="http://schemas.openxmlformats.org/officeDocument/2006/relationships/slide" Target="/ppt/slides/slide7.xml" Id="Rc60531c7694c49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0db62b04742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d885fc7a446e5" /><Relationship Type="http://schemas.openxmlformats.org/officeDocument/2006/relationships/theme" Target="/ppt/slideMasters/theme/theme1.xml" Id="R483abe43673547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ad885fc7a446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90448e5a540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1bdb9fb4d48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e1e74723c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5b99befc440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f8d18446a4d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e1099959949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8d004e90942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SOFICA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HENRY BRATTEBERG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