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48d71fd01b48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bdd93c11d34f3d"/>
  </p:sldMasterIdLst>
  <p:sldIdLst>
    <p:sldId xmlns:r="http://schemas.openxmlformats.org/officeDocument/2006/relationships" id="256" r:id="R411cf2b0550241dd"/>
    <p:sldId xmlns:r="http://schemas.openxmlformats.org/officeDocument/2006/relationships" id="257" r:id="R27bae2cd356a40f6"/>
    <p:sldId xmlns:r="http://schemas.openxmlformats.org/officeDocument/2006/relationships" id="258" r:id="Rfeeb251dcb474210"/>
    <p:sldId xmlns:r="http://schemas.openxmlformats.org/officeDocument/2006/relationships" id="259" r:id="Rcbf9c719d865434a"/>
    <p:sldId xmlns:r="http://schemas.openxmlformats.org/officeDocument/2006/relationships" id="260" r:id="R532a2d0afe814f61"/>
    <p:sldId xmlns:r="http://schemas.openxmlformats.org/officeDocument/2006/relationships" id="261" r:id="R9759854046124b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bdd93c11d34f3d" /><Relationship Type="http://schemas.openxmlformats.org/officeDocument/2006/relationships/slide" Target="/ppt/slides/slide1.xml" Id="R411cf2b0550241dd" /><Relationship Type="http://schemas.openxmlformats.org/officeDocument/2006/relationships/slide" Target="/ppt/slides/slide2.xml" Id="R27bae2cd356a40f6" /><Relationship Type="http://schemas.openxmlformats.org/officeDocument/2006/relationships/slide" Target="/ppt/slides/slide3.xml" Id="Rfeeb251dcb474210" /><Relationship Type="http://schemas.openxmlformats.org/officeDocument/2006/relationships/slide" Target="/ppt/slides/slide4.xml" Id="Rcbf9c719d865434a" /><Relationship Type="http://schemas.openxmlformats.org/officeDocument/2006/relationships/slide" Target="/ppt/slides/slide5.xml" Id="R532a2d0afe814f61" /><Relationship Type="http://schemas.openxmlformats.org/officeDocument/2006/relationships/slide" Target="/ppt/slides/slide6.xml" Id="R9759854046124b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98e712c5df44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3f23571c04916" /><Relationship Type="http://schemas.openxmlformats.org/officeDocument/2006/relationships/theme" Target="/ppt/slideMasters/theme/theme1.xml" Id="Rcc69e756212b49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53f23571c049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6a391feb243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8debb07c440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a5e0ffd0b44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3a1888ffa4e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5cca37ac147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fc026663c41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SKOGGATA 19 EIENDOMSINVEST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SKOGGATA 19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SKOGGATA 19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SKOGGATA 19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SKOGGATA 19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SKOGGATA 19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Clarksons Platou Property, Management AS, Munkedamsveien 62C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923 242 597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SKOGGATA 19 EIENDOMSINVEST AS</a:t>
            </a:r>
          </a:p>
        </p:txBody>
      </p:sp>
    </p:spTree>
  </p:cSld>
  <p:clrMapOvr>
    <a:masterClrMapping xmlns:a="http://schemas.openxmlformats.org/drawingml/2006/main"/>
  </p:clrMapOvr>
</p:sld>
</file>